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809e0aacef48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b985b736f44fb6"/>
  </p:sldMasterIdLst>
  <p:sldIdLst>
    <p:sldId xmlns:r="http://schemas.openxmlformats.org/officeDocument/2006/relationships" id="256" r:id="R570e409ffb224897"/>
    <p:sldId xmlns:r="http://schemas.openxmlformats.org/officeDocument/2006/relationships" id="257" r:id="Ra91fb2f8c6c643c9"/>
    <p:sldId xmlns:r="http://schemas.openxmlformats.org/officeDocument/2006/relationships" id="258" r:id="Rf9a78449b3a344af"/>
    <p:sldId xmlns:r="http://schemas.openxmlformats.org/officeDocument/2006/relationships" id="259" r:id="R8558e24660c44f53"/>
    <p:sldId xmlns:r="http://schemas.openxmlformats.org/officeDocument/2006/relationships" id="260" r:id="R68ed54b65d304a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b985b736f44fb6" /><Relationship Type="http://schemas.openxmlformats.org/officeDocument/2006/relationships/slide" Target="/ppt/slides/slide1.xml" Id="R570e409ffb224897" /><Relationship Type="http://schemas.openxmlformats.org/officeDocument/2006/relationships/slide" Target="/ppt/slides/slide2.xml" Id="Ra91fb2f8c6c643c9" /><Relationship Type="http://schemas.openxmlformats.org/officeDocument/2006/relationships/slide" Target="/ppt/slides/slide3.xml" Id="Rf9a78449b3a344af" /><Relationship Type="http://schemas.openxmlformats.org/officeDocument/2006/relationships/slide" Target="/ppt/slides/slide4.xml" Id="R8558e24660c44f53" /><Relationship Type="http://schemas.openxmlformats.org/officeDocument/2006/relationships/slide" Target="/ppt/slides/slide5.xml" Id="R68ed54b65d304a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6ad1b3239248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29545a177476a" /><Relationship Type="http://schemas.openxmlformats.org/officeDocument/2006/relationships/theme" Target="/ppt/slideMasters/theme/theme1.xml" Id="R2a8a66e2737c47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329545a17747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6b94ed9ab41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c6324587f4f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94fe5cd5846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601622b704b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bb904a6c144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DRAMMEN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 KOMMUNE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32040000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kommunepost@drammen.kommune.no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www.drammen.kommune.no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921 234 554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