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d1ac6e1fd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a292ef7844497"/>
  </p:sldMasterIdLst>
  <p:sldIdLst>
    <p:sldId xmlns:r="http://schemas.openxmlformats.org/officeDocument/2006/relationships" id="256" r:id="R6800e08307bf4758"/>
    <p:sldId xmlns:r="http://schemas.openxmlformats.org/officeDocument/2006/relationships" id="257" r:id="R35f181b3ae934ca0"/>
    <p:sldId xmlns:r="http://schemas.openxmlformats.org/officeDocument/2006/relationships" id="258" r:id="R3a8673579ef245eb"/>
    <p:sldId xmlns:r="http://schemas.openxmlformats.org/officeDocument/2006/relationships" id="259" r:id="Rf6ea7fc769784dd7"/>
    <p:sldId xmlns:r="http://schemas.openxmlformats.org/officeDocument/2006/relationships" id="260" r:id="Rb598993a21804e16"/>
    <p:sldId xmlns:r="http://schemas.openxmlformats.org/officeDocument/2006/relationships" id="261" r:id="Re5a69a93102348b6"/>
    <p:sldId xmlns:r="http://schemas.openxmlformats.org/officeDocument/2006/relationships" id="262" r:id="R0ecd914241ee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a292ef7844497" /><Relationship Type="http://schemas.openxmlformats.org/officeDocument/2006/relationships/slide" Target="/ppt/slides/slide1.xml" Id="R6800e08307bf4758" /><Relationship Type="http://schemas.openxmlformats.org/officeDocument/2006/relationships/slide" Target="/ppt/slides/slide2.xml" Id="R35f181b3ae934ca0" /><Relationship Type="http://schemas.openxmlformats.org/officeDocument/2006/relationships/slide" Target="/ppt/slides/slide3.xml" Id="R3a8673579ef245eb" /><Relationship Type="http://schemas.openxmlformats.org/officeDocument/2006/relationships/slide" Target="/ppt/slides/slide4.xml" Id="Rf6ea7fc769784dd7" /><Relationship Type="http://schemas.openxmlformats.org/officeDocument/2006/relationships/slide" Target="/ppt/slides/slide5.xml" Id="Rb598993a21804e16" /><Relationship Type="http://schemas.openxmlformats.org/officeDocument/2006/relationships/slide" Target="/ppt/slides/slide6.xml" Id="Re5a69a93102348b6" /><Relationship Type="http://schemas.openxmlformats.org/officeDocument/2006/relationships/slide" Target="/ppt/slides/slide7.xml" Id="R0ecd914241ee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c6105dc38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e52cc0594dc5" /><Relationship Type="http://schemas.openxmlformats.org/officeDocument/2006/relationships/theme" Target="/ppt/slideMasters/theme/theme1.xml" Id="R3adcaf867a41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2e52cc059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b8df455e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a9dd8b68d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8dd93affa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55860b916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c1937e2a9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9db6a2b17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db14f7a6e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ØKONOMI OG 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55 556 456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6 586 600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27 165 249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921 235 380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