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6b0ae3c21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f748ffab241c1"/>
  </p:sldMasterIdLst>
  <p:sldIdLst>
    <p:sldId xmlns:r="http://schemas.openxmlformats.org/officeDocument/2006/relationships" id="256" r:id="R3ae46fcbe25045fb"/>
    <p:sldId xmlns:r="http://schemas.openxmlformats.org/officeDocument/2006/relationships" id="257" r:id="Rc8bdb38c9689483e"/>
    <p:sldId xmlns:r="http://schemas.openxmlformats.org/officeDocument/2006/relationships" id="258" r:id="Re608a32b25e3430b"/>
    <p:sldId xmlns:r="http://schemas.openxmlformats.org/officeDocument/2006/relationships" id="259" r:id="R4c8aaf3f6dd043a9"/>
    <p:sldId xmlns:r="http://schemas.openxmlformats.org/officeDocument/2006/relationships" id="260" r:id="R60781270a39a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f748ffab241c1" /><Relationship Type="http://schemas.openxmlformats.org/officeDocument/2006/relationships/slide" Target="/ppt/slides/slide1.xml" Id="R3ae46fcbe25045fb" /><Relationship Type="http://schemas.openxmlformats.org/officeDocument/2006/relationships/slide" Target="/ppt/slides/slide2.xml" Id="Rc8bdb38c9689483e" /><Relationship Type="http://schemas.openxmlformats.org/officeDocument/2006/relationships/slide" Target="/ppt/slides/slide3.xml" Id="Re608a32b25e3430b" /><Relationship Type="http://schemas.openxmlformats.org/officeDocument/2006/relationships/slide" Target="/ppt/slides/slide4.xml" Id="R4c8aaf3f6dd043a9" /><Relationship Type="http://schemas.openxmlformats.org/officeDocument/2006/relationships/slide" Target="/ppt/slides/slide5.xml" Id="R60781270a39a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5ebf1d1ff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ae3496c6c42bd" /><Relationship Type="http://schemas.openxmlformats.org/officeDocument/2006/relationships/theme" Target="/ppt/slideMasters/theme/theme1.xml" Id="Rf03af0fab244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ae3496c6c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12d6a6097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1095069f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700f3ee3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21096c57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d16d4455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SAMEIGE SANDEN 17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Raftevold, Sanden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