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e54bea1e2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6be6381de4176"/>
  </p:sldMasterIdLst>
  <p:sldIdLst>
    <p:sldId xmlns:r="http://schemas.openxmlformats.org/officeDocument/2006/relationships" id="256" r:id="Ra48b5e7513a7484c"/>
    <p:sldId xmlns:r="http://schemas.openxmlformats.org/officeDocument/2006/relationships" id="257" r:id="R21599bf1ef5c4772"/>
    <p:sldId xmlns:r="http://schemas.openxmlformats.org/officeDocument/2006/relationships" id="258" r:id="R0012ea979edd4c09"/>
    <p:sldId xmlns:r="http://schemas.openxmlformats.org/officeDocument/2006/relationships" id="259" r:id="Rdd3fbd79bd1f4814"/>
    <p:sldId xmlns:r="http://schemas.openxmlformats.org/officeDocument/2006/relationships" id="260" r:id="R5aaf38e762b84b9f"/>
    <p:sldId xmlns:r="http://schemas.openxmlformats.org/officeDocument/2006/relationships" id="261" r:id="Rd1bf97f219104a35"/>
    <p:sldId xmlns:r="http://schemas.openxmlformats.org/officeDocument/2006/relationships" id="262" r:id="Rf019ddd116dd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6be6381de4176" /><Relationship Type="http://schemas.openxmlformats.org/officeDocument/2006/relationships/slide" Target="/ppt/slides/slide1.xml" Id="Ra48b5e7513a7484c" /><Relationship Type="http://schemas.openxmlformats.org/officeDocument/2006/relationships/slide" Target="/ppt/slides/slide2.xml" Id="R21599bf1ef5c4772" /><Relationship Type="http://schemas.openxmlformats.org/officeDocument/2006/relationships/slide" Target="/ppt/slides/slide3.xml" Id="R0012ea979edd4c09" /><Relationship Type="http://schemas.openxmlformats.org/officeDocument/2006/relationships/slide" Target="/ppt/slides/slide4.xml" Id="Rdd3fbd79bd1f4814" /><Relationship Type="http://schemas.openxmlformats.org/officeDocument/2006/relationships/slide" Target="/ppt/slides/slide5.xml" Id="R5aaf38e762b84b9f" /><Relationship Type="http://schemas.openxmlformats.org/officeDocument/2006/relationships/slide" Target="/ppt/slides/slide6.xml" Id="Rd1bf97f219104a35" /><Relationship Type="http://schemas.openxmlformats.org/officeDocument/2006/relationships/slide" Target="/ppt/slides/slide7.xml" Id="Rf019ddd116dd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c7c2e276b4a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c4cdd624d4694" /><Relationship Type="http://schemas.openxmlformats.org/officeDocument/2006/relationships/theme" Target="/ppt/slideMasters/theme/theme1.xml" Id="R12aa79e2a832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c4cdd624d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759c99bdb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c57c899f44d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f33ae48aa43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88821e4b0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c6527580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55890a2c442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0edbff146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5 523 659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ERIC VON KOSS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Eric von Koss Torkildsen, Tråkka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