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65d9aafe694c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2b499f0184f3e"/>
  </p:sldMasterIdLst>
  <p:sldIdLst>
    <p:sldId xmlns:r="http://schemas.openxmlformats.org/officeDocument/2006/relationships" id="256" r:id="Rf3749ec1d8d34a40"/>
    <p:sldId xmlns:r="http://schemas.openxmlformats.org/officeDocument/2006/relationships" id="257" r:id="R9e1456978c7b4753"/>
    <p:sldId xmlns:r="http://schemas.openxmlformats.org/officeDocument/2006/relationships" id="258" r:id="Rd567389f9a46431d"/>
    <p:sldId xmlns:r="http://schemas.openxmlformats.org/officeDocument/2006/relationships" id="259" r:id="Rba49d9d1a7d146bc"/>
    <p:sldId xmlns:r="http://schemas.openxmlformats.org/officeDocument/2006/relationships" id="260" r:id="Rcef3af7c736d4373"/>
    <p:sldId xmlns:r="http://schemas.openxmlformats.org/officeDocument/2006/relationships" id="261" r:id="R5c897aae1a0d495c"/>
    <p:sldId xmlns:r="http://schemas.openxmlformats.org/officeDocument/2006/relationships" id="262" r:id="R4b4d6c132d6647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2b499f0184f3e" /><Relationship Type="http://schemas.openxmlformats.org/officeDocument/2006/relationships/slide" Target="/ppt/slides/slide1.xml" Id="Rf3749ec1d8d34a40" /><Relationship Type="http://schemas.openxmlformats.org/officeDocument/2006/relationships/slide" Target="/ppt/slides/slide2.xml" Id="R9e1456978c7b4753" /><Relationship Type="http://schemas.openxmlformats.org/officeDocument/2006/relationships/slide" Target="/ppt/slides/slide3.xml" Id="Rd567389f9a46431d" /><Relationship Type="http://schemas.openxmlformats.org/officeDocument/2006/relationships/slide" Target="/ppt/slides/slide4.xml" Id="Rba49d9d1a7d146bc" /><Relationship Type="http://schemas.openxmlformats.org/officeDocument/2006/relationships/slide" Target="/ppt/slides/slide5.xml" Id="Rcef3af7c736d4373" /><Relationship Type="http://schemas.openxmlformats.org/officeDocument/2006/relationships/slide" Target="/ppt/slides/slide6.xml" Id="R5c897aae1a0d495c" /><Relationship Type="http://schemas.openxmlformats.org/officeDocument/2006/relationships/slide" Target="/ppt/slides/slide7.xml" Id="R4b4d6c132d6647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5b74654f048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2b83acbef4604" /><Relationship Type="http://schemas.openxmlformats.org/officeDocument/2006/relationships/theme" Target="/ppt/slideMasters/theme/theme1.xml" Id="R0b0ea1c4c3e045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2b83acbef46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0a012a7a6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d8d513e3d47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f71149b4b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63622458a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3c15a137d4f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c2a9631544c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9e8e9ec68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LINGSEBRUHEIA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LINGSEBRUHEIA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LINGSEBRUHEIA INVEST AS ble etablert [år] og holder til i Neslandsvatn.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LINGSEBRUHEIA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LINGSEBRUHEIA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LINGSEBRUHEIA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LINGSEBRUHEIA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OLAV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LINGSEBRUHEIA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 Bjørn Olav Haugland, Øygardsgrenda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3760 Neslandsvatn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921 311 389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LINGSEBRUHEIA INVEST AS</a:t>
            </a:r>
          </a:p>
        </p:txBody>
      </p:sp>
    </p:spTree>
  </p:cSld>
  <p:clrMapOvr>
    <a:masterClrMapping xmlns:a="http://schemas.openxmlformats.org/drawingml/2006/main"/>
  </p:clrMapOvr>
</p:sld>
</file>