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7252ee870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3328c03e84cf8"/>
  </p:sldMasterIdLst>
  <p:sldIdLst>
    <p:sldId xmlns:r="http://schemas.openxmlformats.org/officeDocument/2006/relationships" id="256" r:id="Ra777c72d18604584"/>
    <p:sldId xmlns:r="http://schemas.openxmlformats.org/officeDocument/2006/relationships" id="257" r:id="R5d1874c79ad64ea9"/>
    <p:sldId xmlns:r="http://schemas.openxmlformats.org/officeDocument/2006/relationships" id="258" r:id="Rcf40edd452054815"/>
    <p:sldId xmlns:r="http://schemas.openxmlformats.org/officeDocument/2006/relationships" id="259" r:id="R2dff3a0aa361461f"/>
    <p:sldId xmlns:r="http://schemas.openxmlformats.org/officeDocument/2006/relationships" id="260" r:id="R88dd6475f1a94e70"/>
    <p:sldId xmlns:r="http://schemas.openxmlformats.org/officeDocument/2006/relationships" id="261" r:id="R812cebb3667943e3"/>
    <p:sldId xmlns:r="http://schemas.openxmlformats.org/officeDocument/2006/relationships" id="262" r:id="R8b2dbef94476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3328c03e84cf8" /><Relationship Type="http://schemas.openxmlformats.org/officeDocument/2006/relationships/slide" Target="/ppt/slides/slide1.xml" Id="Ra777c72d18604584" /><Relationship Type="http://schemas.openxmlformats.org/officeDocument/2006/relationships/slide" Target="/ppt/slides/slide2.xml" Id="R5d1874c79ad64ea9" /><Relationship Type="http://schemas.openxmlformats.org/officeDocument/2006/relationships/slide" Target="/ppt/slides/slide3.xml" Id="Rcf40edd452054815" /><Relationship Type="http://schemas.openxmlformats.org/officeDocument/2006/relationships/slide" Target="/ppt/slides/slide4.xml" Id="R2dff3a0aa361461f" /><Relationship Type="http://schemas.openxmlformats.org/officeDocument/2006/relationships/slide" Target="/ppt/slides/slide5.xml" Id="R88dd6475f1a94e70" /><Relationship Type="http://schemas.openxmlformats.org/officeDocument/2006/relationships/slide" Target="/ppt/slides/slide6.xml" Id="R812cebb3667943e3" /><Relationship Type="http://schemas.openxmlformats.org/officeDocument/2006/relationships/slide" Target="/ppt/slides/slide7.xml" Id="R8b2dbef94476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00f90f687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ed85afe849d2" /><Relationship Type="http://schemas.openxmlformats.org/officeDocument/2006/relationships/theme" Target="/ppt/slideMasters/theme/theme1.xml" Id="R3f35a47d1c81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3ed85afe8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9ea46fbf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cd44716b8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d8f50b5d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4f8b8c38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d6f5e82c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aece11b9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0d5cb0bb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SPJELKAVIK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