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15ef29e34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d77035f5c40f2"/>
  </p:sldMasterIdLst>
  <p:sldIdLst>
    <p:sldId xmlns:r="http://schemas.openxmlformats.org/officeDocument/2006/relationships" id="256" r:id="Rc5e44b9406384b45"/>
    <p:sldId xmlns:r="http://schemas.openxmlformats.org/officeDocument/2006/relationships" id="257" r:id="R366a1cf275be43a3"/>
    <p:sldId xmlns:r="http://schemas.openxmlformats.org/officeDocument/2006/relationships" id="258" r:id="R5589bb903d1d4e6c"/>
    <p:sldId xmlns:r="http://schemas.openxmlformats.org/officeDocument/2006/relationships" id="259" r:id="Ra3e49f1031e54a69"/>
    <p:sldId xmlns:r="http://schemas.openxmlformats.org/officeDocument/2006/relationships" id="260" r:id="R59967d5c85b4488c"/>
    <p:sldId xmlns:r="http://schemas.openxmlformats.org/officeDocument/2006/relationships" id="261" r:id="Ra35ad38b4b98468e"/>
    <p:sldId xmlns:r="http://schemas.openxmlformats.org/officeDocument/2006/relationships" id="262" r:id="Rbc1f2a11ab7b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d77035f5c40f2" /><Relationship Type="http://schemas.openxmlformats.org/officeDocument/2006/relationships/slide" Target="/ppt/slides/slide1.xml" Id="Rc5e44b9406384b45" /><Relationship Type="http://schemas.openxmlformats.org/officeDocument/2006/relationships/slide" Target="/ppt/slides/slide2.xml" Id="R366a1cf275be43a3" /><Relationship Type="http://schemas.openxmlformats.org/officeDocument/2006/relationships/slide" Target="/ppt/slides/slide3.xml" Id="R5589bb903d1d4e6c" /><Relationship Type="http://schemas.openxmlformats.org/officeDocument/2006/relationships/slide" Target="/ppt/slides/slide4.xml" Id="Ra3e49f1031e54a69" /><Relationship Type="http://schemas.openxmlformats.org/officeDocument/2006/relationships/slide" Target="/ppt/slides/slide5.xml" Id="R59967d5c85b4488c" /><Relationship Type="http://schemas.openxmlformats.org/officeDocument/2006/relationships/slide" Target="/ppt/slides/slide6.xml" Id="Ra35ad38b4b98468e" /><Relationship Type="http://schemas.openxmlformats.org/officeDocument/2006/relationships/slide" Target="/ppt/slides/slide7.xml" Id="Rbc1f2a11ab7b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e250b1771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88a99b4484b69" /><Relationship Type="http://schemas.openxmlformats.org/officeDocument/2006/relationships/theme" Target="/ppt/slideMasters/theme/theme1.xml" Id="Rcd49b5d3edf0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88a99b448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07874ebc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77fee252b4c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a4d5da8c5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a54e7f0f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a9214b1fb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2081397e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cd97f54f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