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162ecf0e064d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c73bc423e34b09"/>
  </p:sldMasterIdLst>
  <p:sldIdLst>
    <p:sldId xmlns:r="http://schemas.openxmlformats.org/officeDocument/2006/relationships" id="256" r:id="R3a3084df471b4829"/>
    <p:sldId xmlns:r="http://schemas.openxmlformats.org/officeDocument/2006/relationships" id="257" r:id="Rb3c7a9c2eca441a5"/>
    <p:sldId xmlns:r="http://schemas.openxmlformats.org/officeDocument/2006/relationships" id="258" r:id="R6bda96afa04a4c7e"/>
    <p:sldId xmlns:r="http://schemas.openxmlformats.org/officeDocument/2006/relationships" id="259" r:id="Rd576c699fca94c13"/>
    <p:sldId xmlns:r="http://schemas.openxmlformats.org/officeDocument/2006/relationships" id="260" r:id="R2e653f5275db40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c73bc423e34b09" /><Relationship Type="http://schemas.openxmlformats.org/officeDocument/2006/relationships/slide" Target="/ppt/slides/slide1.xml" Id="R3a3084df471b4829" /><Relationship Type="http://schemas.openxmlformats.org/officeDocument/2006/relationships/slide" Target="/ppt/slides/slide2.xml" Id="Rb3c7a9c2eca441a5" /><Relationship Type="http://schemas.openxmlformats.org/officeDocument/2006/relationships/slide" Target="/ppt/slides/slide3.xml" Id="R6bda96afa04a4c7e" /><Relationship Type="http://schemas.openxmlformats.org/officeDocument/2006/relationships/slide" Target="/ppt/slides/slide4.xml" Id="Rd576c699fca94c13" /><Relationship Type="http://schemas.openxmlformats.org/officeDocument/2006/relationships/slide" Target="/ppt/slides/slide5.xml" Id="R2e653f5275db40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e6f31052fa4a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08fafd550d4eaf" /><Relationship Type="http://schemas.openxmlformats.org/officeDocument/2006/relationships/theme" Target="/ppt/slideMasters/theme/theme1.xml" Id="Reeaba6d3abbb4d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08fafd550d4e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3cc60961d940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72c56ccdb4f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ac06442de46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237460a3d4d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82abd654374a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TØNSBERG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TØNSBERG KOMMUNE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Halfdan Wilhelmsens alle 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3110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33406000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postmottak@tonsberg.kommune.no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tonsberg.kommune.no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921 383 681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TØNSBERG KOMMUNE</a:t>
            </a:r>
          </a:p>
        </p:txBody>
      </p:sp>
    </p:spTree>
  </p:cSld>
  <p:clrMapOvr>
    <a:masterClrMapping xmlns:a="http://schemas.openxmlformats.org/drawingml/2006/main"/>
  </p:clrMapOvr>
</p:sld>
</file>