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aa31a3cb5d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a1d117707440d"/>
  </p:sldMasterIdLst>
  <p:sldIdLst>
    <p:sldId xmlns:r="http://schemas.openxmlformats.org/officeDocument/2006/relationships" id="256" r:id="R6477139fc7324a07"/>
    <p:sldId xmlns:r="http://schemas.openxmlformats.org/officeDocument/2006/relationships" id="257" r:id="Reca9ff1bcf6849ab"/>
    <p:sldId xmlns:r="http://schemas.openxmlformats.org/officeDocument/2006/relationships" id="258" r:id="R849d4d5da15b4985"/>
    <p:sldId xmlns:r="http://schemas.openxmlformats.org/officeDocument/2006/relationships" id="259" r:id="Rd87fb199599f43d3"/>
    <p:sldId xmlns:r="http://schemas.openxmlformats.org/officeDocument/2006/relationships" id="260" r:id="Rd7fc660e3054428d"/>
    <p:sldId xmlns:r="http://schemas.openxmlformats.org/officeDocument/2006/relationships" id="261" r:id="R908076e3731b4396"/>
    <p:sldId xmlns:r="http://schemas.openxmlformats.org/officeDocument/2006/relationships" id="262" r:id="R3cf452923da4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a1d117707440d" /><Relationship Type="http://schemas.openxmlformats.org/officeDocument/2006/relationships/slide" Target="/ppt/slides/slide1.xml" Id="R6477139fc7324a07" /><Relationship Type="http://schemas.openxmlformats.org/officeDocument/2006/relationships/slide" Target="/ppt/slides/slide2.xml" Id="Reca9ff1bcf6849ab" /><Relationship Type="http://schemas.openxmlformats.org/officeDocument/2006/relationships/slide" Target="/ppt/slides/slide3.xml" Id="R849d4d5da15b4985" /><Relationship Type="http://schemas.openxmlformats.org/officeDocument/2006/relationships/slide" Target="/ppt/slides/slide4.xml" Id="Rd87fb199599f43d3" /><Relationship Type="http://schemas.openxmlformats.org/officeDocument/2006/relationships/slide" Target="/ppt/slides/slide5.xml" Id="Rd7fc660e3054428d" /><Relationship Type="http://schemas.openxmlformats.org/officeDocument/2006/relationships/slide" Target="/ppt/slides/slide6.xml" Id="R908076e3731b4396" /><Relationship Type="http://schemas.openxmlformats.org/officeDocument/2006/relationships/slide" Target="/ppt/slides/slide7.xml" Id="R3cf452923da4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5bdd566ba4c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fab6e289a45a6" /><Relationship Type="http://schemas.openxmlformats.org/officeDocument/2006/relationships/theme" Target="/ppt/slideMasters/theme/theme1.xml" Id="Ref6c4373840d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fab6e289a45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3073515d3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e59de681243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ad5824385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a3e3ffa75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4d27d808c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c11018bc84c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aefa7f6e548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ABM HOLDINGSELSKAP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ABM HOLDINGSELSKAP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37 907 678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38 465 951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MYRMEL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BERIT MYRMEL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ANDRE MYRMEL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FLATLAND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1808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921 398 158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