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ef37320ee845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d3dbcf80ee4faf"/>
  </p:sldMasterIdLst>
  <p:sldIdLst>
    <p:sldId xmlns:r="http://schemas.openxmlformats.org/officeDocument/2006/relationships" id="256" r:id="Rd8cc02a15c6e4d0a"/>
    <p:sldId xmlns:r="http://schemas.openxmlformats.org/officeDocument/2006/relationships" id="257" r:id="Rd07dd730eeac4dd2"/>
    <p:sldId xmlns:r="http://schemas.openxmlformats.org/officeDocument/2006/relationships" id="258" r:id="R7596afb535dc4c5d"/>
    <p:sldId xmlns:r="http://schemas.openxmlformats.org/officeDocument/2006/relationships" id="259" r:id="Rba860f2d2627461e"/>
    <p:sldId xmlns:r="http://schemas.openxmlformats.org/officeDocument/2006/relationships" id="260" r:id="Re5cf553cc9284893"/>
    <p:sldId xmlns:r="http://schemas.openxmlformats.org/officeDocument/2006/relationships" id="261" r:id="Re5e0a8ac1fc04c7a"/>
    <p:sldId xmlns:r="http://schemas.openxmlformats.org/officeDocument/2006/relationships" id="262" r:id="R33442e52b4e644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3dbcf80ee4faf" /><Relationship Type="http://schemas.openxmlformats.org/officeDocument/2006/relationships/slide" Target="/ppt/slides/slide1.xml" Id="Rd8cc02a15c6e4d0a" /><Relationship Type="http://schemas.openxmlformats.org/officeDocument/2006/relationships/slide" Target="/ppt/slides/slide2.xml" Id="Rd07dd730eeac4dd2" /><Relationship Type="http://schemas.openxmlformats.org/officeDocument/2006/relationships/slide" Target="/ppt/slides/slide3.xml" Id="R7596afb535dc4c5d" /><Relationship Type="http://schemas.openxmlformats.org/officeDocument/2006/relationships/slide" Target="/ppt/slides/slide4.xml" Id="Rba860f2d2627461e" /><Relationship Type="http://schemas.openxmlformats.org/officeDocument/2006/relationships/slide" Target="/ppt/slides/slide5.xml" Id="Re5cf553cc9284893" /><Relationship Type="http://schemas.openxmlformats.org/officeDocument/2006/relationships/slide" Target="/ppt/slides/slide6.xml" Id="Re5e0a8ac1fc04c7a" /><Relationship Type="http://schemas.openxmlformats.org/officeDocument/2006/relationships/slide" Target="/ppt/slides/slide7.xml" Id="R33442e52b4e644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932bd4bc044f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ab95ef94942eb" /><Relationship Type="http://schemas.openxmlformats.org/officeDocument/2006/relationships/theme" Target="/ppt/slideMasters/theme/theme1.xml" Id="Ra6f4b3bd53004b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dab95ef94942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82b97811448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1fcf9a4ab4b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d0811490f43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635bd702e46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fe379cfc04a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b85f3f45145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b0b3d73e24d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21 878 886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4 338 702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3 420 661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6 079 653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VII AS  –  99,6 %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ANDRE RAMSE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921 403 585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