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f9dcfe81f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b0fc2ecf44472"/>
  </p:sldMasterIdLst>
  <p:sldIdLst>
    <p:sldId xmlns:r="http://schemas.openxmlformats.org/officeDocument/2006/relationships" id="256" r:id="R67fcf5ebe0444635"/>
    <p:sldId xmlns:r="http://schemas.openxmlformats.org/officeDocument/2006/relationships" id="257" r:id="R872285f0baeb48cc"/>
    <p:sldId xmlns:r="http://schemas.openxmlformats.org/officeDocument/2006/relationships" id="258" r:id="R07d8675475d448a9"/>
    <p:sldId xmlns:r="http://schemas.openxmlformats.org/officeDocument/2006/relationships" id="259" r:id="Rc7d27e17dfaa42b6"/>
    <p:sldId xmlns:r="http://schemas.openxmlformats.org/officeDocument/2006/relationships" id="260" r:id="R3fbdeabf3a934f60"/>
    <p:sldId xmlns:r="http://schemas.openxmlformats.org/officeDocument/2006/relationships" id="261" r:id="R91df04345ad04be6"/>
    <p:sldId xmlns:r="http://schemas.openxmlformats.org/officeDocument/2006/relationships" id="262" r:id="R42ea9608ed4b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b0fc2ecf44472" /><Relationship Type="http://schemas.openxmlformats.org/officeDocument/2006/relationships/slide" Target="/ppt/slides/slide1.xml" Id="R67fcf5ebe0444635" /><Relationship Type="http://schemas.openxmlformats.org/officeDocument/2006/relationships/slide" Target="/ppt/slides/slide2.xml" Id="R872285f0baeb48cc" /><Relationship Type="http://schemas.openxmlformats.org/officeDocument/2006/relationships/slide" Target="/ppt/slides/slide3.xml" Id="R07d8675475d448a9" /><Relationship Type="http://schemas.openxmlformats.org/officeDocument/2006/relationships/slide" Target="/ppt/slides/slide4.xml" Id="Rc7d27e17dfaa42b6" /><Relationship Type="http://schemas.openxmlformats.org/officeDocument/2006/relationships/slide" Target="/ppt/slides/slide5.xml" Id="R3fbdeabf3a934f60" /><Relationship Type="http://schemas.openxmlformats.org/officeDocument/2006/relationships/slide" Target="/ppt/slides/slide6.xml" Id="R91df04345ad04be6" /><Relationship Type="http://schemas.openxmlformats.org/officeDocument/2006/relationships/slide" Target="/ppt/slides/slide7.xml" Id="R42ea9608ed4b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777f23082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05ab7a77f4041" /><Relationship Type="http://schemas.openxmlformats.org/officeDocument/2006/relationships/theme" Target="/ppt/slideMasters/theme/theme1.xml" Id="Rc6ccffafd067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05ab7a77f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7e89e1d61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0f06ca3e8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96a7def8f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f7bd0dc07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d7f817ad5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ba7b6eae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76ae37d4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TIDE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TIDE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4 902 615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