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16a20f62140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bab2d29ee4fa6"/>
  </p:sldMasterIdLst>
  <p:sldIdLst>
    <p:sldId xmlns:r="http://schemas.openxmlformats.org/officeDocument/2006/relationships" id="256" r:id="Rc14de4403c0a4ebf"/>
    <p:sldId xmlns:r="http://schemas.openxmlformats.org/officeDocument/2006/relationships" id="257" r:id="Rbdb385fe3889471e"/>
    <p:sldId xmlns:r="http://schemas.openxmlformats.org/officeDocument/2006/relationships" id="258" r:id="R149a26a4d864476d"/>
    <p:sldId xmlns:r="http://schemas.openxmlformats.org/officeDocument/2006/relationships" id="259" r:id="R5690b836d55b49d2"/>
    <p:sldId xmlns:r="http://schemas.openxmlformats.org/officeDocument/2006/relationships" id="260" r:id="Ra88cd949a65e4af6"/>
    <p:sldId xmlns:r="http://schemas.openxmlformats.org/officeDocument/2006/relationships" id="261" r:id="R49b885fa112c4037"/>
    <p:sldId xmlns:r="http://schemas.openxmlformats.org/officeDocument/2006/relationships" id="262" r:id="R528ecccca870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bab2d29ee4fa6" /><Relationship Type="http://schemas.openxmlformats.org/officeDocument/2006/relationships/slide" Target="/ppt/slides/slide1.xml" Id="Rc14de4403c0a4ebf" /><Relationship Type="http://schemas.openxmlformats.org/officeDocument/2006/relationships/slide" Target="/ppt/slides/slide2.xml" Id="Rbdb385fe3889471e" /><Relationship Type="http://schemas.openxmlformats.org/officeDocument/2006/relationships/slide" Target="/ppt/slides/slide3.xml" Id="R149a26a4d864476d" /><Relationship Type="http://schemas.openxmlformats.org/officeDocument/2006/relationships/slide" Target="/ppt/slides/slide4.xml" Id="R5690b836d55b49d2" /><Relationship Type="http://schemas.openxmlformats.org/officeDocument/2006/relationships/slide" Target="/ppt/slides/slide5.xml" Id="Ra88cd949a65e4af6" /><Relationship Type="http://schemas.openxmlformats.org/officeDocument/2006/relationships/slide" Target="/ppt/slides/slide6.xml" Id="R49b885fa112c4037" /><Relationship Type="http://schemas.openxmlformats.org/officeDocument/2006/relationships/slide" Target="/ppt/slides/slide7.xml" Id="R528ecccca870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ba9c1c6cb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445d674b8486c" /><Relationship Type="http://schemas.openxmlformats.org/officeDocument/2006/relationships/theme" Target="/ppt/slideMasters/theme/theme1.xml" Id="R18c3220cffb24f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445d674b8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ae2d51d9a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980282bbc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120f99a3f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64e467daa48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26cb0c0aa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3d032f4bd4e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8a9b3716740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 HOLDINGSELSKAP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HOLDINGSELSKAP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32 776 590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32 953 189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ERNST TORP AARS-RYNNING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ELISABETH FLOOD AARS-RYNNING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VILDE SOFIA FLOOD AARS-RYNNING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Brusetfaret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fredrik.rynning@gmail.com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921 527 136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