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6a966016c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7376a85704b3e"/>
  </p:sldMasterIdLst>
  <p:sldIdLst>
    <p:sldId xmlns:r="http://schemas.openxmlformats.org/officeDocument/2006/relationships" id="256" r:id="R5622488ed6cc43a4"/>
    <p:sldId xmlns:r="http://schemas.openxmlformats.org/officeDocument/2006/relationships" id="257" r:id="R78b384f3499e4982"/>
    <p:sldId xmlns:r="http://schemas.openxmlformats.org/officeDocument/2006/relationships" id="258" r:id="Re26fe047f64841f2"/>
    <p:sldId xmlns:r="http://schemas.openxmlformats.org/officeDocument/2006/relationships" id="259" r:id="R9e495ee314174128"/>
    <p:sldId xmlns:r="http://schemas.openxmlformats.org/officeDocument/2006/relationships" id="260" r:id="R901b7777e0504cbc"/>
    <p:sldId xmlns:r="http://schemas.openxmlformats.org/officeDocument/2006/relationships" id="261" r:id="Rc7172d422f7c4bfa"/>
    <p:sldId xmlns:r="http://schemas.openxmlformats.org/officeDocument/2006/relationships" id="262" r:id="R0cc87396617c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7376a85704b3e" /><Relationship Type="http://schemas.openxmlformats.org/officeDocument/2006/relationships/slide" Target="/ppt/slides/slide1.xml" Id="R5622488ed6cc43a4" /><Relationship Type="http://schemas.openxmlformats.org/officeDocument/2006/relationships/slide" Target="/ppt/slides/slide2.xml" Id="R78b384f3499e4982" /><Relationship Type="http://schemas.openxmlformats.org/officeDocument/2006/relationships/slide" Target="/ppt/slides/slide3.xml" Id="Re26fe047f64841f2" /><Relationship Type="http://schemas.openxmlformats.org/officeDocument/2006/relationships/slide" Target="/ppt/slides/slide4.xml" Id="R9e495ee314174128" /><Relationship Type="http://schemas.openxmlformats.org/officeDocument/2006/relationships/slide" Target="/ppt/slides/slide5.xml" Id="R901b7777e0504cbc" /><Relationship Type="http://schemas.openxmlformats.org/officeDocument/2006/relationships/slide" Target="/ppt/slides/slide6.xml" Id="Rc7172d422f7c4bfa" /><Relationship Type="http://schemas.openxmlformats.org/officeDocument/2006/relationships/slide" Target="/ppt/slides/slide7.xml" Id="R0cc87396617c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87bf8f273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fd72bd8b4710" /><Relationship Type="http://schemas.openxmlformats.org/officeDocument/2006/relationships/theme" Target="/ppt/slideMasters/theme/theme1.xml" Id="R209c16472532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2fd72bd8b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35ea752e7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374b23f59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310b5903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e69ba3c3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ff077597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1b5c047b3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e16c8ab22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