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b6c58b9af43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a4ed12cdf4fdf"/>
  </p:sldMasterIdLst>
  <p:sldIdLst>
    <p:sldId xmlns:r="http://schemas.openxmlformats.org/officeDocument/2006/relationships" id="256" r:id="R135a38d30d1c44b7"/>
    <p:sldId xmlns:r="http://schemas.openxmlformats.org/officeDocument/2006/relationships" id="257" r:id="R0610c294dc7946b2"/>
    <p:sldId xmlns:r="http://schemas.openxmlformats.org/officeDocument/2006/relationships" id="258" r:id="Rbb28016def1646cc"/>
    <p:sldId xmlns:r="http://schemas.openxmlformats.org/officeDocument/2006/relationships" id="259" r:id="Rded0c07c87224608"/>
    <p:sldId xmlns:r="http://schemas.openxmlformats.org/officeDocument/2006/relationships" id="260" r:id="Rccadfe65218d4790"/>
    <p:sldId xmlns:r="http://schemas.openxmlformats.org/officeDocument/2006/relationships" id="261" r:id="Rccfdd331a9564fdd"/>
    <p:sldId xmlns:r="http://schemas.openxmlformats.org/officeDocument/2006/relationships" id="262" r:id="Radc4543bfaf8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a4ed12cdf4fdf" /><Relationship Type="http://schemas.openxmlformats.org/officeDocument/2006/relationships/slide" Target="/ppt/slides/slide1.xml" Id="R135a38d30d1c44b7" /><Relationship Type="http://schemas.openxmlformats.org/officeDocument/2006/relationships/slide" Target="/ppt/slides/slide2.xml" Id="R0610c294dc7946b2" /><Relationship Type="http://schemas.openxmlformats.org/officeDocument/2006/relationships/slide" Target="/ppt/slides/slide3.xml" Id="Rbb28016def1646cc" /><Relationship Type="http://schemas.openxmlformats.org/officeDocument/2006/relationships/slide" Target="/ppt/slides/slide4.xml" Id="Rded0c07c87224608" /><Relationship Type="http://schemas.openxmlformats.org/officeDocument/2006/relationships/slide" Target="/ppt/slides/slide5.xml" Id="Rccadfe65218d4790" /><Relationship Type="http://schemas.openxmlformats.org/officeDocument/2006/relationships/slide" Target="/ppt/slides/slide6.xml" Id="Rccfdd331a9564fdd" /><Relationship Type="http://schemas.openxmlformats.org/officeDocument/2006/relationships/slide" Target="/ppt/slides/slide7.xml" Id="Radc4543bfaf8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0b4e10559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188f45a9e42e5" /><Relationship Type="http://schemas.openxmlformats.org/officeDocument/2006/relationships/theme" Target="/ppt/slideMasters/theme/theme1.xml" Id="R1227fa7087d2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188f45a9e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3986a325a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8adac8216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182cff572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a01c584ea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6bbdae4a3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948727c0b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c61680904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836 276 000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1 049 215 000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