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ec50c1582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037f12fee4e4b"/>
  </p:sldMasterIdLst>
  <p:sldIdLst>
    <p:sldId xmlns:r="http://schemas.openxmlformats.org/officeDocument/2006/relationships" id="256" r:id="R077ce0758fbc432a"/>
    <p:sldId xmlns:r="http://schemas.openxmlformats.org/officeDocument/2006/relationships" id="257" r:id="R8120bd10b4b84a1a"/>
    <p:sldId xmlns:r="http://schemas.openxmlformats.org/officeDocument/2006/relationships" id="258" r:id="Rec9b1dcc032f4237"/>
    <p:sldId xmlns:r="http://schemas.openxmlformats.org/officeDocument/2006/relationships" id="259" r:id="Rfe6a2d3ac3944c04"/>
    <p:sldId xmlns:r="http://schemas.openxmlformats.org/officeDocument/2006/relationships" id="260" r:id="Rca391754538b4122"/>
    <p:sldId xmlns:r="http://schemas.openxmlformats.org/officeDocument/2006/relationships" id="261" r:id="Rea7dc8bd815c4087"/>
    <p:sldId xmlns:r="http://schemas.openxmlformats.org/officeDocument/2006/relationships" id="262" r:id="Rc43533f31daa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037f12fee4e4b" /><Relationship Type="http://schemas.openxmlformats.org/officeDocument/2006/relationships/slide" Target="/ppt/slides/slide1.xml" Id="R077ce0758fbc432a" /><Relationship Type="http://schemas.openxmlformats.org/officeDocument/2006/relationships/slide" Target="/ppt/slides/slide2.xml" Id="R8120bd10b4b84a1a" /><Relationship Type="http://schemas.openxmlformats.org/officeDocument/2006/relationships/slide" Target="/ppt/slides/slide3.xml" Id="Rec9b1dcc032f4237" /><Relationship Type="http://schemas.openxmlformats.org/officeDocument/2006/relationships/slide" Target="/ppt/slides/slide4.xml" Id="Rfe6a2d3ac3944c04" /><Relationship Type="http://schemas.openxmlformats.org/officeDocument/2006/relationships/slide" Target="/ppt/slides/slide5.xml" Id="Rca391754538b4122" /><Relationship Type="http://schemas.openxmlformats.org/officeDocument/2006/relationships/slide" Target="/ppt/slides/slide6.xml" Id="Rea7dc8bd815c4087" /><Relationship Type="http://schemas.openxmlformats.org/officeDocument/2006/relationships/slide" Target="/ppt/slides/slide7.xml" Id="Rc43533f31daa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6e7422f6c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4956a4554480" /><Relationship Type="http://schemas.openxmlformats.org/officeDocument/2006/relationships/theme" Target="/ppt/slideMasters/theme/theme1.xml" Id="Rcf2f87ce1181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c4956a455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917f10d5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b030c683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1638400e5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bdeb45da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ac9ebb175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3ced9ee51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642a171e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JOHANNES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MONSEN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−2 762 052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14 209 377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146 982 444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165 789 403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