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a0e841a2d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2cd08107e4050"/>
  </p:sldMasterIdLst>
  <p:sldIdLst>
    <p:sldId xmlns:r="http://schemas.openxmlformats.org/officeDocument/2006/relationships" id="256" r:id="R4fc77a5130ae4c39"/>
    <p:sldId xmlns:r="http://schemas.openxmlformats.org/officeDocument/2006/relationships" id="257" r:id="R29f0828e6bd842db"/>
    <p:sldId xmlns:r="http://schemas.openxmlformats.org/officeDocument/2006/relationships" id="258" r:id="R5b5758cfb1554902"/>
    <p:sldId xmlns:r="http://schemas.openxmlformats.org/officeDocument/2006/relationships" id="259" r:id="R471f9e4766c84095"/>
    <p:sldId xmlns:r="http://schemas.openxmlformats.org/officeDocument/2006/relationships" id="260" r:id="Rd8b26ac3bdca447d"/>
    <p:sldId xmlns:r="http://schemas.openxmlformats.org/officeDocument/2006/relationships" id="261" r:id="R26ae2bb3e35841e4"/>
    <p:sldId xmlns:r="http://schemas.openxmlformats.org/officeDocument/2006/relationships" id="262" r:id="Ra0199b2c692a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2cd08107e4050" /><Relationship Type="http://schemas.openxmlformats.org/officeDocument/2006/relationships/slide" Target="/ppt/slides/slide1.xml" Id="R4fc77a5130ae4c39" /><Relationship Type="http://schemas.openxmlformats.org/officeDocument/2006/relationships/slide" Target="/ppt/slides/slide2.xml" Id="R29f0828e6bd842db" /><Relationship Type="http://schemas.openxmlformats.org/officeDocument/2006/relationships/slide" Target="/ppt/slides/slide3.xml" Id="R5b5758cfb1554902" /><Relationship Type="http://schemas.openxmlformats.org/officeDocument/2006/relationships/slide" Target="/ppt/slides/slide4.xml" Id="R471f9e4766c84095" /><Relationship Type="http://schemas.openxmlformats.org/officeDocument/2006/relationships/slide" Target="/ppt/slides/slide5.xml" Id="Rd8b26ac3bdca447d" /><Relationship Type="http://schemas.openxmlformats.org/officeDocument/2006/relationships/slide" Target="/ppt/slides/slide6.xml" Id="R26ae2bb3e35841e4" /><Relationship Type="http://schemas.openxmlformats.org/officeDocument/2006/relationships/slide" Target="/ppt/slides/slide7.xml" Id="Ra0199b2c692a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4ae12a30d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d1b18383466e" /><Relationship Type="http://schemas.openxmlformats.org/officeDocument/2006/relationships/theme" Target="/ppt/slideMasters/theme/theme1.xml" Id="R9b84c224a7c5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dd1b18383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ee126540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6c8b8d70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bff0a238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d1c411e76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411a5fd0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a26f70c65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4d0c3aeb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