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e14558bc6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03cf0c29244a5"/>
  </p:sldMasterIdLst>
  <p:sldIdLst>
    <p:sldId xmlns:r="http://schemas.openxmlformats.org/officeDocument/2006/relationships" id="256" r:id="R9497e8df125b4b10"/>
    <p:sldId xmlns:r="http://schemas.openxmlformats.org/officeDocument/2006/relationships" id="257" r:id="R227fd698f3764c26"/>
    <p:sldId xmlns:r="http://schemas.openxmlformats.org/officeDocument/2006/relationships" id="258" r:id="Rf14fa08f1cee473f"/>
    <p:sldId xmlns:r="http://schemas.openxmlformats.org/officeDocument/2006/relationships" id="259" r:id="R2cc31bf5e0064062"/>
    <p:sldId xmlns:r="http://schemas.openxmlformats.org/officeDocument/2006/relationships" id="260" r:id="R5de3e0efd4864dd7"/>
    <p:sldId xmlns:r="http://schemas.openxmlformats.org/officeDocument/2006/relationships" id="261" r:id="R33e0276283cf4b46"/>
    <p:sldId xmlns:r="http://schemas.openxmlformats.org/officeDocument/2006/relationships" id="262" r:id="R1c4190cd42fc42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03cf0c29244a5" /><Relationship Type="http://schemas.openxmlformats.org/officeDocument/2006/relationships/slide" Target="/ppt/slides/slide1.xml" Id="R9497e8df125b4b10" /><Relationship Type="http://schemas.openxmlformats.org/officeDocument/2006/relationships/slide" Target="/ppt/slides/slide2.xml" Id="R227fd698f3764c26" /><Relationship Type="http://schemas.openxmlformats.org/officeDocument/2006/relationships/slide" Target="/ppt/slides/slide3.xml" Id="Rf14fa08f1cee473f" /><Relationship Type="http://schemas.openxmlformats.org/officeDocument/2006/relationships/slide" Target="/ppt/slides/slide4.xml" Id="R2cc31bf5e0064062" /><Relationship Type="http://schemas.openxmlformats.org/officeDocument/2006/relationships/slide" Target="/ppt/slides/slide5.xml" Id="R5de3e0efd4864dd7" /><Relationship Type="http://schemas.openxmlformats.org/officeDocument/2006/relationships/slide" Target="/ppt/slides/slide6.xml" Id="R33e0276283cf4b46" /><Relationship Type="http://schemas.openxmlformats.org/officeDocument/2006/relationships/slide" Target="/ppt/slides/slide7.xml" Id="R1c4190cd42fc42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092572843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a016bb59b4b73" /><Relationship Type="http://schemas.openxmlformats.org/officeDocument/2006/relationships/theme" Target="/ppt/slideMasters/theme/theme1.xml" Id="Rfb0f0cda095a46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a016bb59b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2f4ac923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c6321662b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df8e02b0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2c47fd3e2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0a1e53563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0ffd761f9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fe98d132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GILSTAD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921 576 862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TGM HOLDING AS</a:t>
            </a:r>
          </a:p>
        </p:txBody>
      </p:sp>
    </p:spTree>
  </p:cSld>
  <p:clrMapOvr>
    <a:masterClrMapping xmlns:a="http://schemas.openxmlformats.org/drawingml/2006/main"/>
  </p:clrMapOvr>
</p:sld>
</file>