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132883822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ac59ed3c44cf8"/>
  </p:sldMasterIdLst>
  <p:sldIdLst>
    <p:sldId xmlns:r="http://schemas.openxmlformats.org/officeDocument/2006/relationships" id="256" r:id="R9933ec7e0f7a41fc"/>
    <p:sldId xmlns:r="http://schemas.openxmlformats.org/officeDocument/2006/relationships" id="257" r:id="R70a06078b37e48d9"/>
    <p:sldId xmlns:r="http://schemas.openxmlformats.org/officeDocument/2006/relationships" id="258" r:id="R71e2793ea2704f51"/>
    <p:sldId xmlns:r="http://schemas.openxmlformats.org/officeDocument/2006/relationships" id="259" r:id="Rd5bbde47961d4fe6"/>
    <p:sldId xmlns:r="http://schemas.openxmlformats.org/officeDocument/2006/relationships" id="260" r:id="R2a126d25d898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ac59ed3c44cf8" /><Relationship Type="http://schemas.openxmlformats.org/officeDocument/2006/relationships/slide" Target="/ppt/slides/slide1.xml" Id="R9933ec7e0f7a41fc" /><Relationship Type="http://schemas.openxmlformats.org/officeDocument/2006/relationships/slide" Target="/ppt/slides/slide2.xml" Id="R70a06078b37e48d9" /><Relationship Type="http://schemas.openxmlformats.org/officeDocument/2006/relationships/slide" Target="/ppt/slides/slide3.xml" Id="R71e2793ea2704f51" /><Relationship Type="http://schemas.openxmlformats.org/officeDocument/2006/relationships/slide" Target="/ppt/slides/slide4.xml" Id="Rd5bbde47961d4fe6" /><Relationship Type="http://schemas.openxmlformats.org/officeDocument/2006/relationships/slide" Target="/ppt/slides/slide5.xml" Id="R2a126d25d898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5faac1085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156a1af534edd" /><Relationship Type="http://schemas.openxmlformats.org/officeDocument/2006/relationships/theme" Target="/ppt/slideMasters/theme/theme1.xml" Id="Re44e63731c5b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156a1af53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409861426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ef76ecbf6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b71eb299b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9193a26d8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00b714136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