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22bb19697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83e09ccb8427a"/>
  </p:sldMasterIdLst>
  <p:sldIdLst>
    <p:sldId xmlns:r="http://schemas.openxmlformats.org/officeDocument/2006/relationships" id="256" r:id="R7b04f82778c64b0e"/>
    <p:sldId xmlns:r="http://schemas.openxmlformats.org/officeDocument/2006/relationships" id="257" r:id="Rb7b54042b8964c12"/>
    <p:sldId xmlns:r="http://schemas.openxmlformats.org/officeDocument/2006/relationships" id="258" r:id="R5eed5111074e4a9b"/>
    <p:sldId xmlns:r="http://schemas.openxmlformats.org/officeDocument/2006/relationships" id="259" r:id="R4e5d6b048a874b0f"/>
    <p:sldId xmlns:r="http://schemas.openxmlformats.org/officeDocument/2006/relationships" id="260" r:id="R62f9843b773f482f"/>
    <p:sldId xmlns:r="http://schemas.openxmlformats.org/officeDocument/2006/relationships" id="261" r:id="Rf15e3c8c95e6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83e09ccb8427a" /><Relationship Type="http://schemas.openxmlformats.org/officeDocument/2006/relationships/slide" Target="/ppt/slides/slide1.xml" Id="R7b04f82778c64b0e" /><Relationship Type="http://schemas.openxmlformats.org/officeDocument/2006/relationships/slide" Target="/ppt/slides/slide2.xml" Id="Rb7b54042b8964c12" /><Relationship Type="http://schemas.openxmlformats.org/officeDocument/2006/relationships/slide" Target="/ppt/slides/slide3.xml" Id="R5eed5111074e4a9b" /><Relationship Type="http://schemas.openxmlformats.org/officeDocument/2006/relationships/slide" Target="/ppt/slides/slide4.xml" Id="R4e5d6b048a874b0f" /><Relationship Type="http://schemas.openxmlformats.org/officeDocument/2006/relationships/slide" Target="/ppt/slides/slide5.xml" Id="R62f9843b773f482f" /><Relationship Type="http://schemas.openxmlformats.org/officeDocument/2006/relationships/slide" Target="/ppt/slides/slide6.xml" Id="Rf15e3c8c95e6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c33ff9024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4acade7546cd" /><Relationship Type="http://schemas.openxmlformats.org/officeDocument/2006/relationships/theme" Target="/ppt/slideMasters/theme/theme1.xml" Id="R6bd82cc160df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74acade75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129aa2bc3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71f0ee26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69b581118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6fd087bf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7ffb9586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567d77d3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