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3b9847991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af5ff1f29416c"/>
  </p:sldMasterIdLst>
  <p:sldIdLst>
    <p:sldId xmlns:r="http://schemas.openxmlformats.org/officeDocument/2006/relationships" id="256" r:id="R5772e3b1ed784c4b"/>
    <p:sldId xmlns:r="http://schemas.openxmlformats.org/officeDocument/2006/relationships" id="257" r:id="Re7e7961cf59f45d3"/>
    <p:sldId xmlns:r="http://schemas.openxmlformats.org/officeDocument/2006/relationships" id="258" r:id="R19937c36ab3844a8"/>
    <p:sldId xmlns:r="http://schemas.openxmlformats.org/officeDocument/2006/relationships" id="259" r:id="R35f945d97c7249df"/>
    <p:sldId xmlns:r="http://schemas.openxmlformats.org/officeDocument/2006/relationships" id="260" r:id="R47d41a022edf46b7"/>
    <p:sldId xmlns:r="http://schemas.openxmlformats.org/officeDocument/2006/relationships" id="261" r:id="R36a70751c99446d8"/>
    <p:sldId xmlns:r="http://schemas.openxmlformats.org/officeDocument/2006/relationships" id="262" r:id="Ra754cbeebef44a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af5ff1f29416c" /><Relationship Type="http://schemas.openxmlformats.org/officeDocument/2006/relationships/slide" Target="/ppt/slides/slide1.xml" Id="R5772e3b1ed784c4b" /><Relationship Type="http://schemas.openxmlformats.org/officeDocument/2006/relationships/slide" Target="/ppt/slides/slide2.xml" Id="Re7e7961cf59f45d3" /><Relationship Type="http://schemas.openxmlformats.org/officeDocument/2006/relationships/slide" Target="/ppt/slides/slide3.xml" Id="R19937c36ab3844a8" /><Relationship Type="http://schemas.openxmlformats.org/officeDocument/2006/relationships/slide" Target="/ppt/slides/slide4.xml" Id="R35f945d97c7249df" /><Relationship Type="http://schemas.openxmlformats.org/officeDocument/2006/relationships/slide" Target="/ppt/slides/slide5.xml" Id="R47d41a022edf46b7" /><Relationship Type="http://schemas.openxmlformats.org/officeDocument/2006/relationships/slide" Target="/ppt/slides/slide6.xml" Id="R36a70751c99446d8" /><Relationship Type="http://schemas.openxmlformats.org/officeDocument/2006/relationships/slide" Target="/ppt/slides/slide7.xml" Id="Ra754cbeebef44a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6e404613d49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d159139204f42" /><Relationship Type="http://schemas.openxmlformats.org/officeDocument/2006/relationships/theme" Target="/ppt/slideMasters/theme/theme1.xml" Id="Rf4e436dd68e8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d15913920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fd6e0337c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9d70cdf5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684f3319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2d63ecc0c48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6b076af09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a9e59d52441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0b83672b6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VARTDAL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68 473 639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75 960 493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