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c666ab10164a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094a2528a64fc5"/>
  </p:sldMasterIdLst>
  <p:sldIdLst>
    <p:sldId xmlns:r="http://schemas.openxmlformats.org/officeDocument/2006/relationships" id="256" r:id="Rd76ffd7e752747e8"/>
    <p:sldId xmlns:r="http://schemas.openxmlformats.org/officeDocument/2006/relationships" id="257" r:id="Rc529d6aa0e3b415a"/>
    <p:sldId xmlns:r="http://schemas.openxmlformats.org/officeDocument/2006/relationships" id="258" r:id="Rac20b5438fc14b77"/>
    <p:sldId xmlns:r="http://schemas.openxmlformats.org/officeDocument/2006/relationships" id="259" r:id="R794942d5e2be45f3"/>
    <p:sldId xmlns:r="http://schemas.openxmlformats.org/officeDocument/2006/relationships" id="260" r:id="Rc12291034b0f4690"/>
    <p:sldId xmlns:r="http://schemas.openxmlformats.org/officeDocument/2006/relationships" id="261" r:id="R0851446dd8ed4754"/>
    <p:sldId xmlns:r="http://schemas.openxmlformats.org/officeDocument/2006/relationships" id="262" r:id="Rffaa61bad2f14b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94a2528a64fc5" /><Relationship Type="http://schemas.openxmlformats.org/officeDocument/2006/relationships/slide" Target="/ppt/slides/slide1.xml" Id="Rd76ffd7e752747e8" /><Relationship Type="http://schemas.openxmlformats.org/officeDocument/2006/relationships/slide" Target="/ppt/slides/slide2.xml" Id="Rc529d6aa0e3b415a" /><Relationship Type="http://schemas.openxmlformats.org/officeDocument/2006/relationships/slide" Target="/ppt/slides/slide3.xml" Id="Rac20b5438fc14b77" /><Relationship Type="http://schemas.openxmlformats.org/officeDocument/2006/relationships/slide" Target="/ppt/slides/slide4.xml" Id="R794942d5e2be45f3" /><Relationship Type="http://schemas.openxmlformats.org/officeDocument/2006/relationships/slide" Target="/ppt/slides/slide5.xml" Id="Rc12291034b0f4690" /><Relationship Type="http://schemas.openxmlformats.org/officeDocument/2006/relationships/slide" Target="/ppt/slides/slide6.xml" Id="R0851446dd8ed4754" /><Relationship Type="http://schemas.openxmlformats.org/officeDocument/2006/relationships/slide" Target="/ppt/slides/slide7.xml" Id="Rffaa61bad2f14b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16f22ecf147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28dddab65499b" /><Relationship Type="http://schemas.openxmlformats.org/officeDocument/2006/relationships/theme" Target="/ppt/slideMasters/theme/theme1.xml" Id="R706076471f2643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c28dddab6549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0ba81fd424e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f6229fea84d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e0be13349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ceeb94eb943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68930afc944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f0c946b4a40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35abbb95b4a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16 172 349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2 406 180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ELISABETH FUGLESTEG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GLUPPE PER ERIK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GRØM HELLE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MUNCH MARIANNE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921 595 336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