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458fc5669d4c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3542fe6c454262"/>
  </p:sldMasterIdLst>
  <p:sldIdLst>
    <p:sldId xmlns:r="http://schemas.openxmlformats.org/officeDocument/2006/relationships" id="256" r:id="Radc8001d29754df8"/>
    <p:sldId xmlns:r="http://schemas.openxmlformats.org/officeDocument/2006/relationships" id="257" r:id="Rb842563ad7184e25"/>
    <p:sldId xmlns:r="http://schemas.openxmlformats.org/officeDocument/2006/relationships" id="258" r:id="R31dea83a2f464364"/>
    <p:sldId xmlns:r="http://schemas.openxmlformats.org/officeDocument/2006/relationships" id="259" r:id="R7330e52c5115468e"/>
    <p:sldId xmlns:r="http://schemas.openxmlformats.org/officeDocument/2006/relationships" id="260" r:id="Rf8a604db650148bf"/>
    <p:sldId xmlns:r="http://schemas.openxmlformats.org/officeDocument/2006/relationships" id="261" r:id="R4a25eb704a534c33"/>
    <p:sldId xmlns:r="http://schemas.openxmlformats.org/officeDocument/2006/relationships" id="262" r:id="R2e378cbc788849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3542fe6c454262" /><Relationship Type="http://schemas.openxmlformats.org/officeDocument/2006/relationships/slide" Target="/ppt/slides/slide1.xml" Id="Radc8001d29754df8" /><Relationship Type="http://schemas.openxmlformats.org/officeDocument/2006/relationships/slide" Target="/ppt/slides/slide2.xml" Id="Rb842563ad7184e25" /><Relationship Type="http://schemas.openxmlformats.org/officeDocument/2006/relationships/slide" Target="/ppt/slides/slide3.xml" Id="R31dea83a2f464364" /><Relationship Type="http://schemas.openxmlformats.org/officeDocument/2006/relationships/slide" Target="/ppt/slides/slide4.xml" Id="R7330e52c5115468e" /><Relationship Type="http://schemas.openxmlformats.org/officeDocument/2006/relationships/slide" Target="/ppt/slides/slide5.xml" Id="Rf8a604db650148bf" /><Relationship Type="http://schemas.openxmlformats.org/officeDocument/2006/relationships/slide" Target="/ppt/slides/slide6.xml" Id="R4a25eb704a534c33" /><Relationship Type="http://schemas.openxmlformats.org/officeDocument/2006/relationships/slide" Target="/ppt/slides/slide7.xml" Id="R2e378cbc788849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930bc3906541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f8cf52a014160" /><Relationship Type="http://schemas.openxmlformats.org/officeDocument/2006/relationships/theme" Target="/ppt/slideMasters/theme/theme1.xml" Id="Rc3815e3a34ef40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9f8cf52a0141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c5d2728a943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4e0fc197540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ce076829344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8323a153641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de41257044d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51d38f44a45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4230c2acf46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V.E.T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V.E.T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V.E.T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V.E.T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V.E.T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V.E.T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30 354 264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173 280 801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179 592 999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V.E.T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V.E.T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V.E.T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Siri Bringsjord, Sverdrups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921 603 789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V.E.T INVESTERING AS</a:t>
            </a:r>
          </a:p>
        </p:txBody>
      </p:sp>
    </p:spTree>
  </p:cSld>
  <p:clrMapOvr>
    <a:masterClrMapping xmlns:a="http://schemas.openxmlformats.org/drawingml/2006/main"/>
  </p:clrMapOvr>
</p:sld>
</file>