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0ff60708c348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957e76bbb84b88"/>
  </p:sldMasterIdLst>
  <p:sldIdLst>
    <p:sldId xmlns:r="http://schemas.openxmlformats.org/officeDocument/2006/relationships" id="256" r:id="R351256404d034815"/>
    <p:sldId xmlns:r="http://schemas.openxmlformats.org/officeDocument/2006/relationships" id="257" r:id="R9149e69665684598"/>
    <p:sldId xmlns:r="http://schemas.openxmlformats.org/officeDocument/2006/relationships" id="258" r:id="R7c7571a585aa4f37"/>
    <p:sldId xmlns:r="http://schemas.openxmlformats.org/officeDocument/2006/relationships" id="259" r:id="R682ad6161684429b"/>
    <p:sldId xmlns:r="http://schemas.openxmlformats.org/officeDocument/2006/relationships" id="260" r:id="R238526a305cf4f49"/>
    <p:sldId xmlns:r="http://schemas.openxmlformats.org/officeDocument/2006/relationships" id="261" r:id="R61a0a7ced81149ad"/>
    <p:sldId xmlns:r="http://schemas.openxmlformats.org/officeDocument/2006/relationships" id="262" r:id="Rb4e38e372f8646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957e76bbb84b88" /><Relationship Type="http://schemas.openxmlformats.org/officeDocument/2006/relationships/slide" Target="/ppt/slides/slide1.xml" Id="R351256404d034815" /><Relationship Type="http://schemas.openxmlformats.org/officeDocument/2006/relationships/slide" Target="/ppt/slides/slide2.xml" Id="R9149e69665684598" /><Relationship Type="http://schemas.openxmlformats.org/officeDocument/2006/relationships/slide" Target="/ppt/slides/slide3.xml" Id="R7c7571a585aa4f37" /><Relationship Type="http://schemas.openxmlformats.org/officeDocument/2006/relationships/slide" Target="/ppt/slides/slide4.xml" Id="R682ad6161684429b" /><Relationship Type="http://schemas.openxmlformats.org/officeDocument/2006/relationships/slide" Target="/ppt/slides/slide5.xml" Id="R238526a305cf4f49" /><Relationship Type="http://schemas.openxmlformats.org/officeDocument/2006/relationships/slide" Target="/ppt/slides/slide6.xml" Id="R61a0a7ced81149ad" /><Relationship Type="http://schemas.openxmlformats.org/officeDocument/2006/relationships/slide" Target="/ppt/slides/slide7.xml" Id="Rb4e38e372f8646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59124f5ee44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2889e9ccc4791" /><Relationship Type="http://schemas.openxmlformats.org/officeDocument/2006/relationships/theme" Target="/ppt/slideMasters/theme/theme1.xml" Id="Rddd12caea4dc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f2889e9ccc47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3178f4e814c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e5f5c551142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64b694e5e45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418b28f904b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ad0d46abf47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f649e32db47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21cc3dc2a48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FRYDENBØ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FRYDENBØ GROUP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32 318 503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−28 956 835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17 626 800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914 766 609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998 252 328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FRYDENBØ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921 629 710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FRYDENBØ GROUP AS</a:t>
            </a:r>
          </a:p>
        </p:txBody>
      </p:sp>
    </p:spTree>
  </p:cSld>
  <p:clrMapOvr>
    <a:masterClrMapping xmlns:a="http://schemas.openxmlformats.org/drawingml/2006/main"/>
  </p:clrMapOvr>
</p:sld>
</file>