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98f2238f5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27eaa6f014d2d"/>
  </p:sldMasterIdLst>
  <p:sldIdLst>
    <p:sldId xmlns:r="http://schemas.openxmlformats.org/officeDocument/2006/relationships" id="256" r:id="R0a70b2f3b0a343da"/>
    <p:sldId xmlns:r="http://schemas.openxmlformats.org/officeDocument/2006/relationships" id="257" r:id="R546e3e1f4d114f4f"/>
    <p:sldId xmlns:r="http://schemas.openxmlformats.org/officeDocument/2006/relationships" id="258" r:id="R8078148b628c4a76"/>
    <p:sldId xmlns:r="http://schemas.openxmlformats.org/officeDocument/2006/relationships" id="259" r:id="R566eac57ad0b4eec"/>
    <p:sldId xmlns:r="http://schemas.openxmlformats.org/officeDocument/2006/relationships" id="260" r:id="R32b3fa40183c4fcc"/>
    <p:sldId xmlns:r="http://schemas.openxmlformats.org/officeDocument/2006/relationships" id="261" r:id="R6808f1827a264cbc"/>
    <p:sldId xmlns:r="http://schemas.openxmlformats.org/officeDocument/2006/relationships" id="262" r:id="R6a4644fd1493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27eaa6f014d2d" /><Relationship Type="http://schemas.openxmlformats.org/officeDocument/2006/relationships/slide" Target="/ppt/slides/slide1.xml" Id="R0a70b2f3b0a343da" /><Relationship Type="http://schemas.openxmlformats.org/officeDocument/2006/relationships/slide" Target="/ppt/slides/slide2.xml" Id="R546e3e1f4d114f4f" /><Relationship Type="http://schemas.openxmlformats.org/officeDocument/2006/relationships/slide" Target="/ppt/slides/slide3.xml" Id="R8078148b628c4a76" /><Relationship Type="http://schemas.openxmlformats.org/officeDocument/2006/relationships/slide" Target="/ppt/slides/slide4.xml" Id="R566eac57ad0b4eec" /><Relationship Type="http://schemas.openxmlformats.org/officeDocument/2006/relationships/slide" Target="/ppt/slides/slide5.xml" Id="R32b3fa40183c4fcc" /><Relationship Type="http://schemas.openxmlformats.org/officeDocument/2006/relationships/slide" Target="/ppt/slides/slide6.xml" Id="R6808f1827a264cbc" /><Relationship Type="http://schemas.openxmlformats.org/officeDocument/2006/relationships/slide" Target="/ppt/slides/slide7.xml" Id="R6a4644fd1493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cf68d5c55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69d6a459f43a6" /><Relationship Type="http://schemas.openxmlformats.org/officeDocument/2006/relationships/theme" Target="/ppt/slideMasters/theme/theme1.xml" Id="R1d38dde28d97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69d6a459f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aec3c5c35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8fe4bb44d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15ea45419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0ed8dd8ff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f378899a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05286184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5a251fe4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GJØVAAG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GJØVAAG INVESTMENT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23 457 756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227 841 535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250 228 978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GJØVAAG KNUT H HOLLER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GJØVAAG INVESTMENT AS</a:t>
            </a:r>
          </a:p>
        </p:txBody>
      </p:sp>
    </p:spTree>
  </p:cSld>
  <p:clrMapOvr>
    <a:masterClrMapping xmlns:a="http://schemas.openxmlformats.org/drawingml/2006/main"/>
  </p:clrMapOvr>
</p:sld>
</file>