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375dddc59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7c4ee0bd2487a"/>
  </p:sldMasterIdLst>
  <p:sldIdLst>
    <p:sldId xmlns:r="http://schemas.openxmlformats.org/officeDocument/2006/relationships" id="256" r:id="R27c5faaf9e9d4dd6"/>
    <p:sldId xmlns:r="http://schemas.openxmlformats.org/officeDocument/2006/relationships" id="257" r:id="R40f5b4a19ca84140"/>
    <p:sldId xmlns:r="http://schemas.openxmlformats.org/officeDocument/2006/relationships" id="258" r:id="Rcede7a493c2549cf"/>
    <p:sldId xmlns:r="http://schemas.openxmlformats.org/officeDocument/2006/relationships" id="259" r:id="R14d0a2b3224541aa"/>
    <p:sldId xmlns:r="http://schemas.openxmlformats.org/officeDocument/2006/relationships" id="260" r:id="R8ae86d83c4c74ede"/>
    <p:sldId xmlns:r="http://schemas.openxmlformats.org/officeDocument/2006/relationships" id="261" r:id="R9953bdfb9ceb407c"/>
    <p:sldId xmlns:r="http://schemas.openxmlformats.org/officeDocument/2006/relationships" id="262" r:id="R2235b189226e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7c4ee0bd2487a" /><Relationship Type="http://schemas.openxmlformats.org/officeDocument/2006/relationships/slide" Target="/ppt/slides/slide1.xml" Id="R27c5faaf9e9d4dd6" /><Relationship Type="http://schemas.openxmlformats.org/officeDocument/2006/relationships/slide" Target="/ppt/slides/slide2.xml" Id="R40f5b4a19ca84140" /><Relationship Type="http://schemas.openxmlformats.org/officeDocument/2006/relationships/slide" Target="/ppt/slides/slide3.xml" Id="Rcede7a493c2549cf" /><Relationship Type="http://schemas.openxmlformats.org/officeDocument/2006/relationships/slide" Target="/ppt/slides/slide4.xml" Id="R14d0a2b3224541aa" /><Relationship Type="http://schemas.openxmlformats.org/officeDocument/2006/relationships/slide" Target="/ppt/slides/slide5.xml" Id="R8ae86d83c4c74ede" /><Relationship Type="http://schemas.openxmlformats.org/officeDocument/2006/relationships/slide" Target="/ppt/slides/slide6.xml" Id="R9953bdfb9ceb407c" /><Relationship Type="http://schemas.openxmlformats.org/officeDocument/2006/relationships/slide" Target="/ppt/slides/slide7.xml" Id="R2235b189226e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9bc21e2bb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12299ad144d91" /><Relationship Type="http://schemas.openxmlformats.org/officeDocument/2006/relationships/theme" Target="/ppt/slideMasters/theme/theme1.xml" Id="R5e35ae79c1f1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12299ad14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76cb48bc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ac6438da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00cb6c07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c868c8f3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6cbf94f1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5765362a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ddb5b16e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INVESTMENT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35 508 059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273 658 763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309 824 867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INVESTMENT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INVEST AS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921 631 383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INVESTMENT AS</a:t>
            </a:r>
          </a:p>
        </p:txBody>
      </p:sp>
    </p:spTree>
  </p:cSld>
  <p:clrMapOvr>
    <a:masterClrMapping xmlns:a="http://schemas.openxmlformats.org/drawingml/2006/main"/>
  </p:clrMapOvr>
</p:sld>
</file>