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4a491b82094a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761abcb30d4a36"/>
  </p:sldMasterIdLst>
  <p:sldIdLst>
    <p:sldId xmlns:r="http://schemas.openxmlformats.org/officeDocument/2006/relationships" id="256" r:id="R16203b7676c04851"/>
    <p:sldId xmlns:r="http://schemas.openxmlformats.org/officeDocument/2006/relationships" id="257" r:id="R7d1b831480c2487f"/>
    <p:sldId xmlns:r="http://schemas.openxmlformats.org/officeDocument/2006/relationships" id="258" r:id="R768fe622c9754f6f"/>
    <p:sldId xmlns:r="http://schemas.openxmlformats.org/officeDocument/2006/relationships" id="259" r:id="R84dcb03cb1974b92"/>
    <p:sldId xmlns:r="http://schemas.openxmlformats.org/officeDocument/2006/relationships" id="260" r:id="Rcd1857915a7a42f6"/>
    <p:sldId xmlns:r="http://schemas.openxmlformats.org/officeDocument/2006/relationships" id="261" r:id="R1b076afc567b4a86"/>
    <p:sldId xmlns:r="http://schemas.openxmlformats.org/officeDocument/2006/relationships" id="262" r:id="R9db731a9ffec43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761abcb30d4a36" /><Relationship Type="http://schemas.openxmlformats.org/officeDocument/2006/relationships/slide" Target="/ppt/slides/slide1.xml" Id="R16203b7676c04851" /><Relationship Type="http://schemas.openxmlformats.org/officeDocument/2006/relationships/slide" Target="/ppt/slides/slide2.xml" Id="R7d1b831480c2487f" /><Relationship Type="http://schemas.openxmlformats.org/officeDocument/2006/relationships/slide" Target="/ppt/slides/slide3.xml" Id="R768fe622c9754f6f" /><Relationship Type="http://schemas.openxmlformats.org/officeDocument/2006/relationships/slide" Target="/ppt/slides/slide4.xml" Id="R84dcb03cb1974b92" /><Relationship Type="http://schemas.openxmlformats.org/officeDocument/2006/relationships/slide" Target="/ppt/slides/slide5.xml" Id="Rcd1857915a7a42f6" /><Relationship Type="http://schemas.openxmlformats.org/officeDocument/2006/relationships/slide" Target="/ppt/slides/slide6.xml" Id="R1b076afc567b4a86" /><Relationship Type="http://schemas.openxmlformats.org/officeDocument/2006/relationships/slide" Target="/ppt/slides/slide7.xml" Id="R9db731a9ffec43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6c4ed7dc8648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81147a9074567" /><Relationship Type="http://schemas.openxmlformats.org/officeDocument/2006/relationships/theme" Target="/ppt/slideMasters/theme/theme1.xml" Id="Rc84ed842d71c4e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481147a90745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83afbac6d40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039d5392148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c51d7ebbd4e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025853ba74a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6b4b567cb46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cea8a7f6c46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c96ea132644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JELSA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HOLDING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40 799 458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335 037 888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345 516 167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HENRIK JELSA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ACJ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HENRIK JELSA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Karikroken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921 633 874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