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be209d62d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693f2a01a42df"/>
  </p:sldMasterIdLst>
  <p:sldIdLst>
    <p:sldId xmlns:r="http://schemas.openxmlformats.org/officeDocument/2006/relationships" id="256" r:id="R2272bf20f0344e08"/>
    <p:sldId xmlns:r="http://schemas.openxmlformats.org/officeDocument/2006/relationships" id="257" r:id="Rb5d69b95b3aa4e41"/>
    <p:sldId xmlns:r="http://schemas.openxmlformats.org/officeDocument/2006/relationships" id="258" r:id="R22a2b99a5b4142b1"/>
    <p:sldId xmlns:r="http://schemas.openxmlformats.org/officeDocument/2006/relationships" id="259" r:id="R0c463421fedd4117"/>
    <p:sldId xmlns:r="http://schemas.openxmlformats.org/officeDocument/2006/relationships" id="260" r:id="Rf91cbf80b75f4186"/>
    <p:sldId xmlns:r="http://schemas.openxmlformats.org/officeDocument/2006/relationships" id="261" r:id="R852f2ce94315447e"/>
    <p:sldId xmlns:r="http://schemas.openxmlformats.org/officeDocument/2006/relationships" id="262" r:id="R82663ef28059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693f2a01a42df" /><Relationship Type="http://schemas.openxmlformats.org/officeDocument/2006/relationships/slide" Target="/ppt/slides/slide1.xml" Id="R2272bf20f0344e08" /><Relationship Type="http://schemas.openxmlformats.org/officeDocument/2006/relationships/slide" Target="/ppt/slides/slide2.xml" Id="Rb5d69b95b3aa4e41" /><Relationship Type="http://schemas.openxmlformats.org/officeDocument/2006/relationships/slide" Target="/ppt/slides/slide3.xml" Id="R22a2b99a5b4142b1" /><Relationship Type="http://schemas.openxmlformats.org/officeDocument/2006/relationships/slide" Target="/ppt/slides/slide4.xml" Id="R0c463421fedd4117" /><Relationship Type="http://schemas.openxmlformats.org/officeDocument/2006/relationships/slide" Target="/ppt/slides/slide5.xml" Id="Rf91cbf80b75f4186" /><Relationship Type="http://schemas.openxmlformats.org/officeDocument/2006/relationships/slide" Target="/ppt/slides/slide6.xml" Id="R852f2ce94315447e" /><Relationship Type="http://schemas.openxmlformats.org/officeDocument/2006/relationships/slide" Target="/ppt/slides/slide7.xml" Id="R82663ef28059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ac47b79a4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5d4bee3534913" /><Relationship Type="http://schemas.openxmlformats.org/officeDocument/2006/relationships/theme" Target="/ppt/slideMasters/theme/theme1.xml" Id="Ra32c83d3be8e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5d4bee353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eb1f611c6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2fa3826f1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dabd63f3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31712dc7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29bd7f47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ea1d815f944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6c82d23cd4c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