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f5972371dc47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940fa74cf442da"/>
  </p:sldMasterIdLst>
  <p:sldIdLst>
    <p:sldId xmlns:r="http://schemas.openxmlformats.org/officeDocument/2006/relationships" id="256" r:id="Rfcaf020c15374562"/>
    <p:sldId xmlns:r="http://schemas.openxmlformats.org/officeDocument/2006/relationships" id="257" r:id="R419f0b47260a47f8"/>
    <p:sldId xmlns:r="http://schemas.openxmlformats.org/officeDocument/2006/relationships" id="258" r:id="R59ef201abaf94b95"/>
    <p:sldId xmlns:r="http://schemas.openxmlformats.org/officeDocument/2006/relationships" id="259" r:id="Rba0c404f00dc4c66"/>
    <p:sldId xmlns:r="http://schemas.openxmlformats.org/officeDocument/2006/relationships" id="260" r:id="R86590067341f4c4c"/>
    <p:sldId xmlns:r="http://schemas.openxmlformats.org/officeDocument/2006/relationships" id="261" r:id="Rf87421a8016b4f0c"/>
    <p:sldId xmlns:r="http://schemas.openxmlformats.org/officeDocument/2006/relationships" id="262" r:id="R3ac2586756ae48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940fa74cf442da" /><Relationship Type="http://schemas.openxmlformats.org/officeDocument/2006/relationships/slide" Target="/ppt/slides/slide1.xml" Id="Rfcaf020c15374562" /><Relationship Type="http://schemas.openxmlformats.org/officeDocument/2006/relationships/slide" Target="/ppt/slides/slide2.xml" Id="R419f0b47260a47f8" /><Relationship Type="http://schemas.openxmlformats.org/officeDocument/2006/relationships/slide" Target="/ppt/slides/slide3.xml" Id="R59ef201abaf94b95" /><Relationship Type="http://schemas.openxmlformats.org/officeDocument/2006/relationships/slide" Target="/ppt/slides/slide4.xml" Id="Rba0c404f00dc4c66" /><Relationship Type="http://schemas.openxmlformats.org/officeDocument/2006/relationships/slide" Target="/ppt/slides/slide5.xml" Id="R86590067341f4c4c" /><Relationship Type="http://schemas.openxmlformats.org/officeDocument/2006/relationships/slide" Target="/ppt/slides/slide6.xml" Id="Rf87421a8016b4f0c" /><Relationship Type="http://schemas.openxmlformats.org/officeDocument/2006/relationships/slide" Target="/ppt/slides/slide7.xml" Id="R3ac2586756ae48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723e4de6349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847e7059e41e4" /><Relationship Type="http://schemas.openxmlformats.org/officeDocument/2006/relationships/theme" Target="/ppt/slideMasters/theme/theme1.xml" Id="Rfb60c92d9fc145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9847e7059e41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952cd4cf64a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407bca1d94c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acba01e2f4e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eaa568d4e45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532c65e9241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88944c15f44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00feee6f64e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ULTIMA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ULTIMA HOLDING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2 123 089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7 049 085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ANNE-KRISTIN ALVHEIM HEGGØY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PESCHOUT OLSEN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INGVARD OHNSTAD  –  26,0 %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44C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15 66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post@ultimarevisjon.no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www.ultimarevisjon.no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921 636 113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HOLDING AS</a:t>
            </a:r>
          </a:p>
        </p:txBody>
      </p:sp>
    </p:spTree>
  </p:cSld>
  <p:clrMapOvr>
    <a:masterClrMapping xmlns:a="http://schemas.openxmlformats.org/drawingml/2006/main"/>
  </p:clrMapOvr>
</p:sld>
</file>