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5efba9aa640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b8579ca4048ab"/>
  </p:sldMasterIdLst>
  <p:sldIdLst>
    <p:sldId xmlns:r="http://schemas.openxmlformats.org/officeDocument/2006/relationships" id="256" r:id="Rbd73afc130e848d1"/>
    <p:sldId xmlns:r="http://schemas.openxmlformats.org/officeDocument/2006/relationships" id="257" r:id="R09bf983535b841bd"/>
    <p:sldId xmlns:r="http://schemas.openxmlformats.org/officeDocument/2006/relationships" id="258" r:id="R6166472fcf1142d3"/>
    <p:sldId xmlns:r="http://schemas.openxmlformats.org/officeDocument/2006/relationships" id="259" r:id="R91f19c2c1b74487b"/>
    <p:sldId xmlns:r="http://schemas.openxmlformats.org/officeDocument/2006/relationships" id="260" r:id="R9d7b2d6a8c3d4406"/>
    <p:sldId xmlns:r="http://schemas.openxmlformats.org/officeDocument/2006/relationships" id="261" r:id="R1ff43651fdf343c7"/>
    <p:sldId xmlns:r="http://schemas.openxmlformats.org/officeDocument/2006/relationships" id="262" r:id="Re09e2b4a4031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b8579ca4048ab" /><Relationship Type="http://schemas.openxmlformats.org/officeDocument/2006/relationships/slide" Target="/ppt/slides/slide1.xml" Id="Rbd73afc130e848d1" /><Relationship Type="http://schemas.openxmlformats.org/officeDocument/2006/relationships/slide" Target="/ppt/slides/slide2.xml" Id="R09bf983535b841bd" /><Relationship Type="http://schemas.openxmlformats.org/officeDocument/2006/relationships/slide" Target="/ppt/slides/slide3.xml" Id="R6166472fcf1142d3" /><Relationship Type="http://schemas.openxmlformats.org/officeDocument/2006/relationships/slide" Target="/ppt/slides/slide4.xml" Id="R91f19c2c1b74487b" /><Relationship Type="http://schemas.openxmlformats.org/officeDocument/2006/relationships/slide" Target="/ppt/slides/slide5.xml" Id="R9d7b2d6a8c3d4406" /><Relationship Type="http://schemas.openxmlformats.org/officeDocument/2006/relationships/slide" Target="/ppt/slides/slide6.xml" Id="R1ff43651fdf343c7" /><Relationship Type="http://schemas.openxmlformats.org/officeDocument/2006/relationships/slide" Target="/ppt/slides/slide7.xml" Id="Re09e2b4a4031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1eab0dda5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4af7db2394093" /><Relationship Type="http://schemas.openxmlformats.org/officeDocument/2006/relationships/theme" Target="/ppt/slideMasters/theme/theme1.xml" Id="R2d18cb3b1494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4af7db239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5208386e9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b9064b1e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c20002f9a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c03b9cf40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47bb6181748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ca2a3b4d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37fe26cb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15 554 707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198 223 904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1 429 201 449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1 764 397 735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