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dda9e431d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77923803a4268"/>
  </p:sldMasterIdLst>
  <p:sldIdLst>
    <p:sldId xmlns:r="http://schemas.openxmlformats.org/officeDocument/2006/relationships" id="256" r:id="Rb5b9f1e11ca742b3"/>
    <p:sldId xmlns:r="http://schemas.openxmlformats.org/officeDocument/2006/relationships" id="257" r:id="R16dd4e7960154d13"/>
    <p:sldId xmlns:r="http://schemas.openxmlformats.org/officeDocument/2006/relationships" id="258" r:id="R128ebc6716664040"/>
    <p:sldId xmlns:r="http://schemas.openxmlformats.org/officeDocument/2006/relationships" id="259" r:id="R4d1e619aae4b4cd7"/>
    <p:sldId xmlns:r="http://schemas.openxmlformats.org/officeDocument/2006/relationships" id="260" r:id="R84677a07753f4f85"/>
    <p:sldId xmlns:r="http://schemas.openxmlformats.org/officeDocument/2006/relationships" id="261" r:id="R9619d9e25d4749dd"/>
    <p:sldId xmlns:r="http://schemas.openxmlformats.org/officeDocument/2006/relationships" id="262" r:id="R1346c95e008a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77923803a4268" /><Relationship Type="http://schemas.openxmlformats.org/officeDocument/2006/relationships/slide" Target="/ppt/slides/slide1.xml" Id="Rb5b9f1e11ca742b3" /><Relationship Type="http://schemas.openxmlformats.org/officeDocument/2006/relationships/slide" Target="/ppt/slides/slide2.xml" Id="R16dd4e7960154d13" /><Relationship Type="http://schemas.openxmlformats.org/officeDocument/2006/relationships/slide" Target="/ppt/slides/slide3.xml" Id="R128ebc6716664040" /><Relationship Type="http://schemas.openxmlformats.org/officeDocument/2006/relationships/slide" Target="/ppt/slides/slide4.xml" Id="R4d1e619aae4b4cd7" /><Relationship Type="http://schemas.openxmlformats.org/officeDocument/2006/relationships/slide" Target="/ppt/slides/slide5.xml" Id="R84677a07753f4f85" /><Relationship Type="http://schemas.openxmlformats.org/officeDocument/2006/relationships/slide" Target="/ppt/slides/slide6.xml" Id="R9619d9e25d4749dd" /><Relationship Type="http://schemas.openxmlformats.org/officeDocument/2006/relationships/slide" Target="/ppt/slides/slide7.xml" Id="R1346c95e008a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a97917d54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82f9488b46b6" /><Relationship Type="http://schemas.openxmlformats.org/officeDocument/2006/relationships/theme" Target="/ppt/slideMasters/theme/theme1.xml" Id="R4345c43a3ef8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782f9488b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74cb3bed8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20675297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e400e3e5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55f6c4ec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a81f1dca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e06bade1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d747f0d5f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KENNETH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