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2c86c9bb854c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c01f0b08cf443b"/>
  </p:sldMasterIdLst>
  <p:sldIdLst>
    <p:sldId xmlns:r="http://schemas.openxmlformats.org/officeDocument/2006/relationships" id="256" r:id="R1566f5ec24d64cbb"/>
    <p:sldId xmlns:r="http://schemas.openxmlformats.org/officeDocument/2006/relationships" id="257" r:id="Rd28796a215ba42f8"/>
    <p:sldId xmlns:r="http://schemas.openxmlformats.org/officeDocument/2006/relationships" id="258" r:id="R8f89ac4a8d004a0f"/>
    <p:sldId xmlns:r="http://schemas.openxmlformats.org/officeDocument/2006/relationships" id="259" r:id="Rf3d28d310be1492f"/>
    <p:sldId xmlns:r="http://schemas.openxmlformats.org/officeDocument/2006/relationships" id="260" r:id="R04298988a01a410c"/>
    <p:sldId xmlns:r="http://schemas.openxmlformats.org/officeDocument/2006/relationships" id="261" r:id="R8cbc523a523d4738"/>
    <p:sldId xmlns:r="http://schemas.openxmlformats.org/officeDocument/2006/relationships" id="262" r:id="R53814f7d4ff242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01f0b08cf443b" /><Relationship Type="http://schemas.openxmlformats.org/officeDocument/2006/relationships/slide" Target="/ppt/slides/slide1.xml" Id="R1566f5ec24d64cbb" /><Relationship Type="http://schemas.openxmlformats.org/officeDocument/2006/relationships/slide" Target="/ppt/slides/slide2.xml" Id="Rd28796a215ba42f8" /><Relationship Type="http://schemas.openxmlformats.org/officeDocument/2006/relationships/slide" Target="/ppt/slides/slide3.xml" Id="R8f89ac4a8d004a0f" /><Relationship Type="http://schemas.openxmlformats.org/officeDocument/2006/relationships/slide" Target="/ppt/slides/slide4.xml" Id="Rf3d28d310be1492f" /><Relationship Type="http://schemas.openxmlformats.org/officeDocument/2006/relationships/slide" Target="/ppt/slides/slide5.xml" Id="R04298988a01a410c" /><Relationship Type="http://schemas.openxmlformats.org/officeDocument/2006/relationships/slide" Target="/ppt/slides/slide6.xml" Id="R8cbc523a523d4738" /><Relationship Type="http://schemas.openxmlformats.org/officeDocument/2006/relationships/slide" Target="/ppt/slides/slide7.xml" Id="R53814f7d4ff242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f0610f011249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68b8fe5454fab" /><Relationship Type="http://schemas.openxmlformats.org/officeDocument/2006/relationships/theme" Target="/ppt/slideMasters/theme/theme1.xml" Id="R6a71c0c21d4943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068b8fe5454f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81d36bd5e41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09f3aa07547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535e945d741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bcb881cd945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5a326b7114b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9bb23a27949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dba13e2e04e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WILLIKSEN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WILLIKSEN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2 288 990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509 080 507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509 741 560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ANDRE WILLIKSEN  –  36,7 %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BEATE WILLIKSEN  –  36,7 %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MARTIN WILLIKSEN  –  26,7 %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Marøyvegen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921 644 949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WILLIKSEN AS</a:t>
            </a:r>
          </a:p>
        </p:txBody>
      </p:sp>
    </p:spTree>
  </p:cSld>
  <p:clrMapOvr>
    <a:masterClrMapping xmlns:a="http://schemas.openxmlformats.org/drawingml/2006/main"/>
  </p:clrMapOvr>
</p:sld>
</file>