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fd3539a44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e775086cf4b92"/>
  </p:sldMasterIdLst>
  <p:sldIdLst>
    <p:sldId xmlns:r="http://schemas.openxmlformats.org/officeDocument/2006/relationships" id="256" r:id="R42efda6589e641fe"/>
    <p:sldId xmlns:r="http://schemas.openxmlformats.org/officeDocument/2006/relationships" id="257" r:id="Rfca35a6d08894e1e"/>
    <p:sldId xmlns:r="http://schemas.openxmlformats.org/officeDocument/2006/relationships" id="258" r:id="Rcc9c0db9dbcd457d"/>
    <p:sldId xmlns:r="http://schemas.openxmlformats.org/officeDocument/2006/relationships" id="259" r:id="R1f337157c6504d5a"/>
    <p:sldId xmlns:r="http://schemas.openxmlformats.org/officeDocument/2006/relationships" id="260" r:id="R1be54993148446e7"/>
    <p:sldId xmlns:r="http://schemas.openxmlformats.org/officeDocument/2006/relationships" id="261" r:id="Rd90389efeda6414d"/>
    <p:sldId xmlns:r="http://schemas.openxmlformats.org/officeDocument/2006/relationships" id="262" r:id="Rf34056aa3349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e775086cf4b92" /><Relationship Type="http://schemas.openxmlformats.org/officeDocument/2006/relationships/slide" Target="/ppt/slides/slide1.xml" Id="R42efda6589e641fe" /><Relationship Type="http://schemas.openxmlformats.org/officeDocument/2006/relationships/slide" Target="/ppt/slides/slide2.xml" Id="Rfca35a6d08894e1e" /><Relationship Type="http://schemas.openxmlformats.org/officeDocument/2006/relationships/slide" Target="/ppt/slides/slide3.xml" Id="Rcc9c0db9dbcd457d" /><Relationship Type="http://schemas.openxmlformats.org/officeDocument/2006/relationships/slide" Target="/ppt/slides/slide4.xml" Id="R1f337157c6504d5a" /><Relationship Type="http://schemas.openxmlformats.org/officeDocument/2006/relationships/slide" Target="/ppt/slides/slide5.xml" Id="R1be54993148446e7" /><Relationship Type="http://schemas.openxmlformats.org/officeDocument/2006/relationships/slide" Target="/ppt/slides/slide6.xml" Id="Rd90389efeda6414d" /><Relationship Type="http://schemas.openxmlformats.org/officeDocument/2006/relationships/slide" Target="/ppt/slides/slide7.xml" Id="Rf34056aa3349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8d4ea9d2f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82ce922774a48" /><Relationship Type="http://schemas.openxmlformats.org/officeDocument/2006/relationships/theme" Target="/ppt/slideMasters/theme/theme1.xml" Id="R22ee5d045b41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82ce92277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5ca92511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bc0cb785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26784ae7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90433c6ca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73eeb7a9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38eaff24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fc73918d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FWH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FWH INVEST AS ble etablert [år] og holder til i Sandsli.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12 586 369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HAUGEN  –  88,4 %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WENYU FAN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KRISTINE FAN HAUGEN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JAMES MARTIN FAN HAUGEN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5253 Sandsli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FWH INVEST AS</a:t>
            </a:r>
          </a:p>
        </p:txBody>
      </p:sp>
    </p:spTree>
  </p:cSld>
  <p:clrMapOvr>
    <a:masterClrMapping xmlns:a="http://schemas.openxmlformats.org/drawingml/2006/main"/>
  </p:clrMapOvr>
</p:sld>
</file>