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596a59a346443c1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b4f5c0167c4cd5"/>
  </p:sldMasterIdLst>
  <p:sldIdLst>
    <p:sldId xmlns:r="http://schemas.openxmlformats.org/officeDocument/2006/relationships" id="256" r:id="R2f9ef392069a4040"/>
    <p:sldId xmlns:r="http://schemas.openxmlformats.org/officeDocument/2006/relationships" id="257" r:id="R6432450f3c004180"/>
    <p:sldId xmlns:r="http://schemas.openxmlformats.org/officeDocument/2006/relationships" id="258" r:id="Rf5f36c0c8d7b4ad0"/>
    <p:sldId xmlns:r="http://schemas.openxmlformats.org/officeDocument/2006/relationships" id="259" r:id="R2cde3979f9c84127"/>
    <p:sldId xmlns:r="http://schemas.openxmlformats.org/officeDocument/2006/relationships" id="260" r:id="Rce32acb83c444a5c"/>
    <p:sldId xmlns:r="http://schemas.openxmlformats.org/officeDocument/2006/relationships" id="261" r:id="R8805d15c2a604d3b"/>
    <p:sldId xmlns:r="http://schemas.openxmlformats.org/officeDocument/2006/relationships" id="262" r:id="R829b3935d92a4e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b4f5c0167c4cd5" /><Relationship Type="http://schemas.openxmlformats.org/officeDocument/2006/relationships/slide" Target="/ppt/slides/slide1.xml" Id="R2f9ef392069a4040" /><Relationship Type="http://schemas.openxmlformats.org/officeDocument/2006/relationships/slide" Target="/ppt/slides/slide2.xml" Id="R6432450f3c004180" /><Relationship Type="http://schemas.openxmlformats.org/officeDocument/2006/relationships/slide" Target="/ppt/slides/slide3.xml" Id="Rf5f36c0c8d7b4ad0" /><Relationship Type="http://schemas.openxmlformats.org/officeDocument/2006/relationships/slide" Target="/ppt/slides/slide4.xml" Id="R2cde3979f9c84127" /><Relationship Type="http://schemas.openxmlformats.org/officeDocument/2006/relationships/slide" Target="/ppt/slides/slide5.xml" Id="Rce32acb83c444a5c" /><Relationship Type="http://schemas.openxmlformats.org/officeDocument/2006/relationships/slide" Target="/ppt/slides/slide6.xml" Id="R8805d15c2a604d3b" /><Relationship Type="http://schemas.openxmlformats.org/officeDocument/2006/relationships/slide" Target="/ppt/slides/slide7.xml" Id="R829b3935d92a4e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287e6e89f34dc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586e279680d4d37" /><Relationship Type="http://schemas.openxmlformats.org/officeDocument/2006/relationships/theme" Target="/ppt/slideMasters/theme/theme1.xml" Id="R1cd474bd2ebd436e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586e279680d4d3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a4da6cbcdf0494f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a510e31b984a2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7c2d5534353427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71e24d26154ab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95117febf3473f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f8b73a865784369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c162f9bc39441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WILLIKSEN FORVALTNING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WILLIKSEN FORVALTNING AS ble etablert [år] og holder til i Rørvik.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43 820 547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−4 175 526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22 172 038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1 573 498 160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2 424 394 343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NILS WILLIKSEN AS  –  90,0 %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PAULSEN MASKIN HOLDING AS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Marøyvegen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7900 Rørvik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921 654 863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WILLIKSEN FORVALTNING AS</a:t>
            </a:r>
          </a:p>
        </p:txBody>
      </p:sp>
    </p:spTree>
  </p:cSld>
  <p:clrMapOvr>
    <a:masterClrMapping xmlns:a="http://schemas.openxmlformats.org/drawingml/2006/main"/>
  </p:clrMapOvr>
</p:sld>
</file>