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fd082b337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249f2041443c2"/>
  </p:sldMasterIdLst>
  <p:sldIdLst>
    <p:sldId xmlns:r="http://schemas.openxmlformats.org/officeDocument/2006/relationships" id="256" r:id="R3c1e5af373a34fd7"/>
    <p:sldId xmlns:r="http://schemas.openxmlformats.org/officeDocument/2006/relationships" id="257" r:id="R819ce2f228fb4cdc"/>
    <p:sldId xmlns:r="http://schemas.openxmlformats.org/officeDocument/2006/relationships" id="258" r:id="Rce08978155824f80"/>
    <p:sldId xmlns:r="http://schemas.openxmlformats.org/officeDocument/2006/relationships" id="259" r:id="Rc236326797f64cd7"/>
    <p:sldId xmlns:r="http://schemas.openxmlformats.org/officeDocument/2006/relationships" id="260" r:id="Rb76841e401b445dd"/>
    <p:sldId xmlns:r="http://schemas.openxmlformats.org/officeDocument/2006/relationships" id="261" r:id="R00d418a11211479e"/>
    <p:sldId xmlns:r="http://schemas.openxmlformats.org/officeDocument/2006/relationships" id="262" r:id="Rf5350fd1782e44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249f2041443c2" /><Relationship Type="http://schemas.openxmlformats.org/officeDocument/2006/relationships/slide" Target="/ppt/slides/slide1.xml" Id="R3c1e5af373a34fd7" /><Relationship Type="http://schemas.openxmlformats.org/officeDocument/2006/relationships/slide" Target="/ppt/slides/slide2.xml" Id="R819ce2f228fb4cdc" /><Relationship Type="http://schemas.openxmlformats.org/officeDocument/2006/relationships/slide" Target="/ppt/slides/slide3.xml" Id="Rce08978155824f80" /><Relationship Type="http://schemas.openxmlformats.org/officeDocument/2006/relationships/slide" Target="/ppt/slides/slide4.xml" Id="Rc236326797f64cd7" /><Relationship Type="http://schemas.openxmlformats.org/officeDocument/2006/relationships/slide" Target="/ppt/slides/slide5.xml" Id="Rb76841e401b445dd" /><Relationship Type="http://schemas.openxmlformats.org/officeDocument/2006/relationships/slide" Target="/ppt/slides/slide6.xml" Id="R00d418a11211479e" /><Relationship Type="http://schemas.openxmlformats.org/officeDocument/2006/relationships/slide" Target="/ppt/slides/slide7.xml" Id="Rf5350fd1782e44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506dba2de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6c6cdd359460b" /><Relationship Type="http://schemas.openxmlformats.org/officeDocument/2006/relationships/theme" Target="/ppt/slideMasters/theme/theme1.xml" Id="R97894a0ef4e9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6c6cdd359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4583e1893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aa2e8d82d42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f871d6a10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d43e73345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9915b3bed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b039792e4e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71b94c90c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REGNVÆRSDAG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REGNVÆRSDAG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−410 701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KNOPH CLAIRE GORMAN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921 672 098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REGNVÆRSDAG AS</a:t>
            </a:r>
          </a:p>
        </p:txBody>
      </p:sp>
    </p:spTree>
  </p:cSld>
  <p:clrMapOvr>
    <a:masterClrMapping xmlns:a="http://schemas.openxmlformats.org/drawingml/2006/main"/>
  </p:clrMapOvr>
</p:sld>
</file>