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88d30cd61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280ecc0b742c1"/>
  </p:sldMasterIdLst>
  <p:sldIdLst>
    <p:sldId xmlns:r="http://schemas.openxmlformats.org/officeDocument/2006/relationships" id="256" r:id="R52300b5303714050"/>
    <p:sldId xmlns:r="http://schemas.openxmlformats.org/officeDocument/2006/relationships" id="257" r:id="Rc9d24ea2543544eb"/>
    <p:sldId xmlns:r="http://schemas.openxmlformats.org/officeDocument/2006/relationships" id="258" r:id="Rddf3d3a033e6411b"/>
    <p:sldId xmlns:r="http://schemas.openxmlformats.org/officeDocument/2006/relationships" id="259" r:id="R3df65e04f0dc42e2"/>
    <p:sldId xmlns:r="http://schemas.openxmlformats.org/officeDocument/2006/relationships" id="260" r:id="R304424bcd69446e0"/>
    <p:sldId xmlns:r="http://schemas.openxmlformats.org/officeDocument/2006/relationships" id="261" r:id="R913f7956e1d84b88"/>
    <p:sldId xmlns:r="http://schemas.openxmlformats.org/officeDocument/2006/relationships" id="262" r:id="Rda78d097c68b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280ecc0b742c1" /><Relationship Type="http://schemas.openxmlformats.org/officeDocument/2006/relationships/slide" Target="/ppt/slides/slide1.xml" Id="R52300b5303714050" /><Relationship Type="http://schemas.openxmlformats.org/officeDocument/2006/relationships/slide" Target="/ppt/slides/slide2.xml" Id="Rc9d24ea2543544eb" /><Relationship Type="http://schemas.openxmlformats.org/officeDocument/2006/relationships/slide" Target="/ppt/slides/slide3.xml" Id="Rddf3d3a033e6411b" /><Relationship Type="http://schemas.openxmlformats.org/officeDocument/2006/relationships/slide" Target="/ppt/slides/slide4.xml" Id="R3df65e04f0dc42e2" /><Relationship Type="http://schemas.openxmlformats.org/officeDocument/2006/relationships/slide" Target="/ppt/slides/slide5.xml" Id="R304424bcd69446e0" /><Relationship Type="http://schemas.openxmlformats.org/officeDocument/2006/relationships/slide" Target="/ppt/slides/slide6.xml" Id="R913f7956e1d84b88" /><Relationship Type="http://schemas.openxmlformats.org/officeDocument/2006/relationships/slide" Target="/ppt/slides/slide7.xml" Id="Rda78d097c68b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74381c7c3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3fb3612614cf9" /><Relationship Type="http://schemas.openxmlformats.org/officeDocument/2006/relationships/theme" Target="/ppt/slideMasters/theme/theme1.xml" Id="R54c075d8ac30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3fb361261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5e23d6aa5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02bcffd2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9da7b269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58f64a56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95c4e8fa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cb8686dea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385f1d1c4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JC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JC REKNESKAP AS ble etablert [år] og holder til i Utvik.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1 580 127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NORMANN CARLSEN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CARLSEN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4091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6797 Utvik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921 675 437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REKNESKAP AS</a:t>
            </a:r>
          </a:p>
        </p:txBody>
      </p:sp>
    </p:spTree>
  </p:cSld>
  <p:clrMapOvr>
    <a:masterClrMapping xmlns:a="http://schemas.openxmlformats.org/drawingml/2006/main"/>
  </p:clrMapOvr>
</p:sld>
</file>