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742ba3fc5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eaf5030cb4125"/>
  </p:sldMasterIdLst>
  <p:sldIdLst>
    <p:sldId xmlns:r="http://schemas.openxmlformats.org/officeDocument/2006/relationships" id="256" r:id="Re3b6deff26b2492e"/>
    <p:sldId xmlns:r="http://schemas.openxmlformats.org/officeDocument/2006/relationships" id="257" r:id="R42b1e537ffbd466a"/>
    <p:sldId xmlns:r="http://schemas.openxmlformats.org/officeDocument/2006/relationships" id="258" r:id="R3ffd43e4245143d0"/>
    <p:sldId xmlns:r="http://schemas.openxmlformats.org/officeDocument/2006/relationships" id="259" r:id="Rf008ab5caecf45ae"/>
    <p:sldId xmlns:r="http://schemas.openxmlformats.org/officeDocument/2006/relationships" id="260" r:id="Rffca809746b240f5"/>
    <p:sldId xmlns:r="http://schemas.openxmlformats.org/officeDocument/2006/relationships" id="261" r:id="R7ca53bb852834381"/>
    <p:sldId xmlns:r="http://schemas.openxmlformats.org/officeDocument/2006/relationships" id="262" r:id="R124aa913de5d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eaf5030cb4125" /><Relationship Type="http://schemas.openxmlformats.org/officeDocument/2006/relationships/slide" Target="/ppt/slides/slide1.xml" Id="Re3b6deff26b2492e" /><Relationship Type="http://schemas.openxmlformats.org/officeDocument/2006/relationships/slide" Target="/ppt/slides/slide2.xml" Id="R42b1e537ffbd466a" /><Relationship Type="http://schemas.openxmlformats.org/officeDocument/2006/relationships/slide" Target="/ppt/slides/slide3.xml" Id="R3ffd43e4245143d0" /><Relationship Type="http://schemas.openxmlformats.org/officeDocument/2006/relationships/slide" Target="/ppt/slides/slide4.xml" Id="Rf008ab5caecf45ae" /><Relationship Type="http://schemas.openxmlformats.org/officeDocument/2006/relationships/slide" Target="/ppt/slides/slide5.xml" Id="Rffca809746b240f5" /><Relationship Type="http://schemas.openxmlformats.org/officeDocument/2006/relationships/slide" Target="/ppt/slides/slide6.xml" Id="R7ca53bb852834381" /><Relationship Type="http://schemas.openxmlformats.org/officeDocument/2006/relationships/slide" Target="/ppt/slides/slide7.xml" Id="R124aa913de5d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690b05eb8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fa1b74d048cc" /><Relationship Type="http://schemas.openxmlformats.org/officeDocument/2006/relationships/theme" Target="/ppt/slideMasters/theme/theme1.xml" Id="R1fcf03352a24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9fa1b74d0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fd300670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3e6976e9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7d82cfaa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d4f254c4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5b29356a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6b934e70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ecde60501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