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97c25985c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f7eb0678b484a"/>
  </p:sldMasterIdLst>
  <p:sldIdLst>
    <p:sldId xmlns:r="http://schemas.openxmlformats.org/officeDocument/2006/relationships" id="256" r:id="R1ef14bf6f3ca42f5"/>
    <p:sldId xmlns:r="http://schemas.openxmlformats.org/officeDocument/2006/relationships" id="257" r:id="Ra103e0eab7b2455b"/>
    <p:sldId xmlns:r="http://schemas.openxmlformats.org/officeDocument/2006/relationships" id="258" r:id="Rfe0c722c88b2484a"/>
    <p:sldId xmlns:r="http://schemas.openxmlformats.org/officeDocument/2006/relationships" id="259" r:id="R7562ac230f3d4224"/>
    <p:sldId xmlns:r="http://schemas.openxmlformats.org/officeDocument/2006/relationships" id="260" r:id="R3ba68431d3c14b24"/>
    <p:sldId xmlns:r="http://schemas.openxmlformats.org/officeDocument/2006/relationships" id="261" r:id="Rf62648ef98da4064"/>
    <p:sldId xmlns:r="http://schemas.openxmlformats.org/officeDocument/2006/relationships" id="262" r:id="R405788e87dd2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f7eb0678b484a" /><Relationship Type="http://schemas.openxmlformats.org/officeDocument/2006/relationships/slide" Target="/ppt/slides/slide1.xml" Id="R1ef14bf6f3ca42f5" /><Relationship Type="http://schemas.openxmlformats.org/officeDocument/2006/relationships/slide" Target="/ppt/slides/slide2.xml" Id="Ra103e0eab7b2455b" /><Relationship Type="http://schemas.openxmlformats.org/officeDocument/2006/relationships/slide" Target="/ppt/slides/slide3.xml" Id="Rfe0c722c88b2484a" /><Relationship Type="http://schemas.openxmlformats.org/officeDocument/2006/relationships/slide" Target="/ppt/slides/slide4.xml" Id="R7562ac230f3d4224" /><Relationship Type="http://schemas.openxmlformats.org/officeDocument/2006/relationships/slide" Target="/ppt/slides/slide5.xml" Id="R3ba68431d3c14b24" /><Relationship Type="http://schemas.openxmlformats.org/officeDocument/2006/relationships/slide" Target="/ppt/slides/slide6.xml" Id="Rf62648ef98da4064" /><Relationship Type="http://schemas.openxmlformats.org/officeDocument/2006/relationships/slide" Target="/ppt/slides/slide7.xml" Id="R405788e87dd2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72de31959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4638acd54657" /><Relationship Type="http://schemas.openxmlformats.org/officeDocument/2006/relationships/theme" Target="/ppt/slideMasters/theme/theme1.xml" Id="R338b4962fc4e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f4638acd5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4bf12399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a5b97cfc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405869da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55730c58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70892b08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5cf8455c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c7cd37b0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