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98bd67c3c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d6d9eece7b4cfc"/>
  </p:sldMasterIdLst>
  <p:sldIdLst>
    <p:sldId xmlns:r="http://schemas.openxmlformats.org/officeDocument/2006/relationships" id="256" r:id="Rf055a62997de47fe"/>
    <p:sldId xmlns:r="http://schemas.openxmlformats.org/officeDocument/2006/relationships" id="257" r:id="R23d8f68cd1874752"/>
    <p:sldId xmlns:r="http://schemas.openxmlformats.org/officeDocument/2006/relationships" id="258" r:id="R9c22956ee6854c94"/>
    <p:sldId xmlns:r="http://schemas.openxmlformats.org/officeDocument/2006/relationships" id="259" r:id="R8949434e03284752"/>
    <p:sldId xmlns:r="http://schemas.openxmlformats.org/officeDocument/2006/relationships" id="260" r:id="R53ca7f7af27b48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6d9eece7b4cfc" /><Relationship Type="http://schemas.openxmlformats.org/officeDocument/2006/relationships/slide" Target="/ppt/slides/slide1.xml" Id="Rf055a62997de47fe" /><Relationship Type="http://schemas.openxmlformats.org/officeDocument/2006/relationships/slide" Target="/ppt/slides/slide2.xml" Id="R23d8f68cd1874752" /><Relationship Type="http://schemas.openxmlformats.org/officeDocument/2006/relationships/slide" Target="/ppt/slides/slide3.xml" Id="R9c22956ee6854c94" /><Relationship Type="http://schemas.openxmlformats.org/officeDocument/2006/relationships/slide" Target="/ppt/slides/slide4.xml" Id="R8949434e03284752" /><Relationship Type="http://schemas.openxmlformats.org/officeDocument/2006/relationships/slide" Target="/ppt/slides/slide5.xml" Id="R53ca7f7af27b48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5dd136aa0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e260823e448cd" /><Relationship Type="http://schemas.openxmlformats.org/officeDocument/2006/relationships/theme" Target="/ppt/slideMasters/theme/theme1.xml" Id="R92ff3839ae4f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5e260823e4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e1d5dc2a5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99edcf8e44d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dbd038622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08c0c5a4442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804fc841d4a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NÆRØYSUND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NÆRØYSUND KOMMUNE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Engasvegen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post@naroysund.kommune.no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www.naroysund.kommune.no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921 785 410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