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381a647b9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89e4b5c3d4e55"/>
  </p:sldMasterIdLst>
  <p:sldIdLst>
    <p:sldId xmlns:r="http://schemas.openxmlformats.org/officeDocument/2006/relationships" id="256" r:id="R84a1d60a56274b79"/>
    <p:sldId xmlns:r="http://schemas.openxmlformats.org/officeDocument/2006/relationships" id="257" r:id="Ra046523dc0f64f62"/>
    <p:sldId xmlns:r="http://schemas.openxmlformats.org/officeDocument/2006/relationships" id="258" r:id="R21800248e5574d24"/>
    <p:sldId xmlns:r="http://schemas.openxmlformats.org/officeDocument/2006/relationships" id="259" r:id="R4440ea6c955f4c08"/>
    <p:sldId xmlns:r="http://schemas.openxmlformats.org/officeDocument/2006/relationships" id="260" r:id="Red9db8908d92470a"/>
    <p:sldId xmlns:r="http://schemas.openxmlformats.org/officeDocument/2006/relationships" id="261" r:id="R7acb8a70f0f043f8"/>
    <p:sldId xmlns:r="http://schemas.openxmlformats.org/officeDocument/2006/relationships" id="262" r:id="Ref622b44e307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89e4b5c3d4e55" /><Relationship Type="http://schemas.openxmlformats.org/officeDocument/2006/relationships/slide" Target="/ppt/slides/slide1.xml" Id="R84a1d60a56274b79" /><Relationship Type="http://schemas.openxmlformats.org/officeDocument/2006/relationships/slide" Target="/ppt/slides/slide2.xml" Id="Ra046523dc0f64f62" /><Relationship Type="http://schemas.openxmlformats.org/officeDocument/2006/relationships/slide" Target="/ppt/slides/slide3.xml" Id="R21800248e5574d24" /><Relationship Type="http://schemas.openxmlformats.org/officeDocument/2006/relationships/slide" Target="/ppt/slides/slide4.xml" Id="R4440ea6c955f4c08" /><Relationship Type="http://schemas.openxmlformats.org/officeDocument/2006/relationships/slide" Target="/ppt/slides/slide5.xml" Id="Red9db8908d92470a" /><Relationship Type="http://schemas.openxmlformats.org/officeDocument/2006/relationships/slide" Target="/ppt/slides/slide6.xml" Id="R7acb8a70f0f043f8" /><Relationship Type="http://schemas.openxmlformats.org/officeDocument/2006/relationships/slide" Target="/ppt/slides/slide7.xml" Id="Ref622b44e307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778d12d75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1b8d23e914447" /><Relationship Type="http://schemas.openxmlformats.org/officeDocument/2006/relationships/theme" Target="/ppt/slideMasters/theme/theme1.xml" Id="Rba0c694e4ee4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51b8d23e91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b2047a344e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f0c1fe010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a8a85161e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eb9ce1e1f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af2a30648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ebbbbd03747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f84df8d55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JOHS. HANSEN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−5 407 579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92 280 390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571 189 661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CO.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