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187ebe934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70ea99b1c4035"/>
  </p:sldMasterIdLst>
  <p:sldIdLst>
    <p:sldId xmlns:r="http://schemas.openxmlformats.org/officeDocument/2006/relationships" id="256" r:id="R8e65458a920c4681"/>
    <p:sldId xmlns:r="http://schemas.openxmlformats.org/officeDocument/2006/relationships" id="257" r:id="Rff9f2a9390e54ff0"/>
    <p:sldId xmlns:r="http://schemas.openxmlformats.org/officeDocument/2006/relationships" id="258" r:id="R472ca910155a474e"/>
    <p:sldId xmlns:r="http://schemas.openxmlformats.org/officeDocument/2006/relationships" id="259" r:id="R37e75952cbc1406a"/>
    <p:sldId xmlns:r="http://schemas.openxmlformats.org/officeDocument/2006/relationships" id="260" r:id="R39078e89a794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70ea99b1c4035" /><Relationship Type="http://schemas.openxmlformats.org/officeDocument/2006/relationships/slide" Target="/ppt/slides/slide1.xml" Id="R8e65458a920c4681" /><Relationship Type="http://schemas.openxmlformats.org/officeDocument/2006/relationships/slide" Target="/ppt/slides/slide2.xml" Id="Rff9f2a9390e54ff0" /><Relationship Type="http://schemas.openxmlformats.org/officeDocument/2006/relationships/slide" Target="/ppt/slides/slide3.xml" Id="R472ca910155a474e" /><Relationship Type="http://schemas.openxmlformats.org/officeDocument/2006/relationships/slide" Target="/ppt/slides/slide4.xml" Id="R37e75952cbc1406a" /><Relationship Type="http://schemas.openxmlformats.org/officeDocument/2006/relationships/slide" Target="/ppt/slides/slide5.xml" Id="R39078e89a794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0dd2b2cba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a0b7b6cf4ead" /><Relationship Type="http://schemas.openxmlformats.org/officeDocument/2006/relationships/theme" Target="/ppt/slideMasters/theme/theme1.xml" Id="R03553959539b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0a0b7b6cf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5c11aebc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32c82abc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4bb84f52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045c8e49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52074f37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KOMMUNE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921 806 027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