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55e8c7f19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28b67acc94842"/>
  </p:sldMasterIdLst>
  <p:sldIdLst>
    <p:sldId xmlns:r="http://schemas.openxmlformats.org/officeDocument/2006/relationships" id="256" r:id="R8f5ba2139e0b484d"/>
    <p:sldId xmlns:r="http://schemas.openxmlformats.org/officeDocument/2006/relationships" id="257" r:id="R73956ae76198435a"/>
    <p:sldId xmlns:r="http://schemas.openxmlformats.org/officeDocument/2006/relationships" id="258" r:id="R103574a699b245d7"/>
    <p:sldId xmlns:r="http://schemas.openxmlformats.org/officeDocument/2006/relationships" id="259" r:id="Raeca073e5bd649ed"/>
    <p:sldId xmlns:r="http://schemas.openxmlformats.org/officeDocument/2006/relationships" id="260" r:id="Re77cdaf3f4a54262"/>
    <p:sldId xmlns:r="http://schemas.openxmlformats.org/officeDocument/2006/relationships" id="261" r:id="R3f07e7d8585e45d8"/>
    <p:sldId xmlns:r="http://schemas.openxmlformats.org/officeDocument/2006/relationships" id="262" r:id="Raa04cfcf8fa4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28b67acc94842" /><Relationship Type="http://schemas.openxmlformats.org/officeDocument/2006/relationships/slide" Target="/ppt/slides/slide1.xml" Id="R8f5ba2139e0b484d" /><Relationship Type="http://schemas.openxmlformats.org/officeDocument/2006/relationships/slide" Target="/ppt/slides/slide2.xml" Id="R73956ae76198435a" /><Relationship Type="http://schemas.openxmlformats.org/officeDocument/2006/relationships/slide" Target="/ppt/slides/slide3.xml" Id="R103574a699b245d7" /><Relationship Type="http://schemas.openxmlformats.org/officeDocument/2006/relationships/slide" Target="/ppt/slides/slide4.xml" Id="Raeca073e5bd649ed" /><Relationship Type="http://schemas.openxmlformats.org/officeDocument/2006/relationships/slide" Target="/ppt/slides/slide5.xml" Id="Re77cdaf3f4a54262" /><Relationship Type="http://schemas.openxmlformats.org/officeDocument/2006/relationships/slide" Target="/ppt/slides/slide6.xml" Id="R3f07e7d8585e45d8" /><Relationship Type="http://schemas.openxmlformats.org/officeDocument/2006/relationships/slide" Target="/ppt/slides/slide7.xml" Id="Raa04cfcf8fa4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58b98f1e0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a6ebf80644d8" /><Relationship Type="http://schemas.openxmlformats.org/officeDocument/2006/relationships/theme" Target="/ppt/slideMasters/theme/theme1.xml" Id="R605275bcefa9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7a6ebf806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fd5010b674b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67126026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eebf4f958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d6237388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6cac35d8c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72f6c81843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acce92c4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ØHP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21 085 941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21 222 042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HAUG PETERSSON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Solplassvegen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