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aabf7f1a0d4f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b5af69a8054aa5"/>
  </p:sldMasterIdLst>
  <p:sldIdLst>
    <p:sldId xmlns:r="http://schemas.openxmlformats.org/officeDocument/2006/relationships" id="256" r:id="Rfc0c6a23657b4d65"/>
    <p:sldId xmlns:r="http://schemas.openxmlformats.org/officeDocument/2006/relationships" id="257" r:id="Re5320b990edb495d"/>
    <p:sldId xmlns:r="http://schemas.openxmlformats.org/officeDocument/2006/relationships" id="258" r:id="R13e62358ca8a4a11"/>
    <p:sldId xmlns:r="http://schemas.openxmlformats.org/officeDocument/2006/relationships" id="259" r:id="Ra21eaf73c79a4436"/>
    <p:sldId xmlns:r="http://schemas.openxmlformats.org/officeDocument/2006/relationships" id="260" r:id="Rdc06013deee441dd"/>
    <p:sldId xmlns:r="http://schemas.openxmlformats.org/officeDocument/2006/relationships" id="261" r:id="R78bc1b2a29484de4"/>
    <p:sldId xmlns:r="http://schemas.openxmlformats.org/officeDocument/2006/relationships" id="262" r:id="R473909838c3240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5af69a8054aa5" /><Relationship Type="http://schemas.openxmlformats.org/officeDocument/2006/relationships/slide" Target="/ppt/slides/slide1.xml" Id="Rfc0c6a23657b4d65" /><Relationship Type="http://schemas.openxmlformats.org/officeDocument/2006/relationships/slide" Target="/ppt/slides/slide2.xml" Id="Re5320b990edb495d" /><Relationship Type="http://schemas.openxmlformats.org/officeDocument/2006/relationships/slide" Target="/ppt/slides/slide3.xml" Id="R13e62358ca8a4a11" /><Relationship Type="http://schemas.openxmlformats.org/officeDocument/2006/relationships/slide" Target="/ppt/slides/slide4.xml" Id="Ra21eaf73c79a4436" /><Relationship Type="http://schemas.openxmlformats.org/officeDocument/2006/relationships/slide" Target="/ppt/slides/slide5.xml" Id="Rdc06013deee441dd" /><Relationship Type="http://schemas.openxmlformats.org/officeDocument/2006/relationships/slide" Target="/ppt/slides/slide6.xml" Id="R78bc1b2a29484de4" /><Relationship Type="http://schemas.openxmlformats.org/officeDocument/2006/relationships/slide" Target="/ppt/slides/slide7.xml" Id="R473909838c3240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62fd11f2c4a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2712f7544441d" /><Relationship Type="http://schemas.openxmlformats.org/officeDocument/2006/relationships/theme" Target="/ppt/slideMasters/theme/theme1.xml" Id="R8fa8c4afc96e42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b2712f754444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9cb72e23d4a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4707c425f42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7d7a559e149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f9b89c88740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cd296427b47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59f56f1704a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d2d21d149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TG-INVEST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TG-INVEST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3 102 162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13 242 572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14 501 294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GJELSTAD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3212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921 838 956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TG-INVEST AS</a:t>
            </a:r>
          </a:p>
        </p:txBody>
      </p:sp>
    </p:spTree>
  </p:cSld>
  <p:clrMapOvr>
    <a:masterClrMapping xmlns:a="http://schemas.openxmlformats.org/drawingml/2006/main"/>
  </p:clrMapOvr>
</p:sld>
</file>