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30a3d7366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9453b04024f00"/>
  </p:sldMasterIdLst>
  <p:sldIdLst>
    <p:sldId xmlns:r="http://schemas.openxmlformats.org/officeDocument/2006/relationships" id="256" r:id="R8a595eed9dfe49d7"/>
    <p:sldId xmlns:r="http://schemas.openxmlformats.org/officeDocument/2006/relationships" id="257" r:id="R4c16e8355c0c4729"/>
    <p:sldId xmlns:r="http://schemas.openxmlformats.org/officeDocument/2006/relationships" id="258" r:id="R2f075f1d372b4871"/>
    <p:sldId xmlns:r="http://schemas.openxmlformats.org/officeDocument/2006/relationships" id="259" r:id="Rcc554e61b7954979"/>
    <p:sldId xmlns:r="http://schemas.openxmlformats.org/officeDocument/2006/relationships" id="260" r:id="R2b3b8c4b3f2e4281"/>
    <p:sldId xmlns:r="http://schemas.openxmlformats.org/officeDocument/2006/relationships" id="261" r:id="R7acc8bb0bea94f87"/>
    <p:sldId xmlns:r="http://schemas.openxmlformats.org/officeDocument/2006/relationships" id="262" r:id="Ra028020cd77c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9453b04024f00" /><Relationship Type="http://schemas.openxmlformats.org/officeDocument/2006/relationships/slide" Target="/ppt/slides/slide1.xml" Id="R8a595eed9dfe49d7" /><Relationship Type="http://schemas.openxmlformats.org/officeDocument/2006/relationships/slide" Target="/ppt/slides/slide2.xml" Id="R4c16e8355c0c4729" /><Relationship Type="http://schemas.openxmlformats.org/officeDocument/2006/relationships/slide" Target="/ppt/slides/slide3.xml" Id="R2f075f1d372b4871" /><Relationship Type="http://schemas.openxmlformats.org/officeDocument/2006/relationships/slide" Target="/ppt/slides/slide4.xml" Id="Rcc554e61b7954979" /><Relationship Type="http://schemas.openxmlformats.org/officeDocument/2006/relationships/slide" Target="/ppt/slides/slide5.xml" Id="R2b3b8c4b3f2e4281" /><Relationship Type="http://schemas.openxmlformats.org/officeDocument/2006/relationships/slide" Target="/ppt/slides/slide6.xml" Id="R7acc8bb0bea94f87" /><Relationship Type="http://schemas.openxmlformats.org/officeDocument/2006/relationships/slide" Target="/ppt/slides/slide7.xml" Id="Ra028020cd77c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6ed18ae3c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d714122464fea" /><Relationship Type="http://schemas.openxmlformats.org/officeDocument/2006/relationships/theme" Target="/ppt/slideMasters/theme/theme1.xml" Id="Rbef970b3c731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d71412246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ed502692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26fd81da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5a5614b0f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a23fdb19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b0a6da5c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ef37588e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c4a1fba9f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13 185 090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JOSTEIN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G Rodums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