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7f6581e42d46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6455a7c9a54bba"/>
  </p:sldMasterIdLst>
  <p:sldIdLst>
    <p:sldId xmlns:r="http://schemas.openxmlformats.org/officeDocument/2006/relationships" id="256" r:id="R4c44ae67b17d4610"/>
    <p:sldId xmlns:r="http://schemas.openxmlformats.org/officeDocument/2006/relationships" id="257" r:id="Rf247356700a04faf"/>
    <p:sldId xmlns:r="http://schemas.openxmlformats.org/officeDocument/2006/relationships" id="258" r:id="R550d7736775443c7"/>
    <p:sldId xmlns:r="http://schemas.openxmlformats.org/officeDocument/2006/relationships" id="259" r:id="R4f83a25c3b9a49e3"/>
    <p:sldId xmlns:r="http://schemas.openxmlformats.org/officeDocument/2006/relationships" id="260" r:id="Re2edbab8190f4ea5"/>
    <p:sldId xmlns:r="http://schemas.openxmlformats.org/officeDocument/2006/relationships" id="261" r:id="R6d3edaf602cb4361"/>
    <p:sldId xmlns:r="http://schemas.openxmlformats.org/officeDocument/2006/relationships" id="262" r:id="R1dc55f5ca64843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455a7c9a54bba" /><Relationship Type="http://schemas.openxmlformats.org/officeDocument/2006/relationships/slide" Target="/ppt/slides/slide1.xml" Id="R4c44ae67b17d4610" /><Relationship Type="http://schemas.openxmlformats.org/officeDocument/2006/relationships/slide" Target="/ppt/slides/slide2.xml" Id="Rf247356700a04faf" /><Relationship Type="http://schemas.openxmlformats.org/officeDocument/2006/relationships/slide" Target="/ppt/slides/slide3.xml" Id="R550d7736775443c7" /><Relationship Type="http://schemas.openxmlformats.org/officeDocument/2006/relationships/slide" Target="/ppt/slides/slide4.xml" Id="R4f83a25c3b9a49e3" /><Relationship Type="http://schemas.openxmlformats.org/officeDocument/2006/relationships/slide" Target="/ppt/slides/slide5.xml" Id="Re2edbab8190f4ea5" /><Relationship Type="http://schemas.openxmlformats.org/officeDocument/2006/relationships/slide" Target="/ppt/slides/slide6.xml" Id="R6d3edaf602cb4361" /><Relationship Type="http://schemas.openxmlformats.org/officeDocument/2006/relationships/slide" Target="/ppt/slides/slide7.xml" Id="R1dc55f5ca64843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6e9695c0f4d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563bd19364ad4" /><Relationship Type="http://schemas.openxmlformats.org/officeDocument/2006/relationships/theme" Target="/ppt/slideMasters/theme/theme1.xml" Id="R10e453f3011148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d563bd19364a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5419b0c6a41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75ea68e714a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f1380202546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a541a16ff46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9d00ea6b041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57d5c713b4d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8ded7d73041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TRULS HERMAN 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HERMAN HOLM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−584 606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4 261 877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53 564 244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57 548 705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HERMAN HOLM  –  69,8 %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HERMAN HOLM  –  30,2 %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Holm Eiendom,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921 858 833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