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9b7589206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4836d4bc5494a"/>
  </p:sldMasterIdLst>
  <p:sldIdLst>
    <p:sldId xmlns:r="http://schemas.openxmlformats.org/officeDocument/2006/relationships" id="256" r:id="R8e41498ddd754c47"/>
    <p:sldId xmlns:r="http://schemas.openxmlformats.org/officeDocument/2006/relationships" id="257" r:id="R9c2c23fb051949bf"/>
    <p:sldId xmlns:r="http://schemas.openxmlformats.org/officeDocument/2006/relationships" id="258" r:id="R7acce94aae9a4d62"/>
    <p:sldId xmlns:r="http://schemas.openxmlformats.org/officeDocument/2006/relationships" id="259" r:id="R651fe7f566d145f0"/>
    <p:sldId xmlns:r="http://schemas.openxmlformats.org/officeDocument/2006/relationships" id="260" r:id="R047028c01a7d43d3"/>
    <p:sldId xmlns:r="http://schemas.openxmlformats.org/officeDocument/2006/relationships" id="261" r:id="R4577dd2ce85d4a4d"/>
    <p:sldId xmlns:r="http://schemas.openxmlformats.org/officeDocument/2006/relationships" id="262" r:id="R08aebc60853649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4836d4bc5494a" /><Relationship Type="http://schemas.openxmlformats.org/officeDocument/2006/relationships/slide" Target="/ppt/slides/slide1.xml" Id="R8e41498ddd754c47" /><Relationship Type="http://schemas.openxmlformats.org/officeDocument/2006/relationships/slide" Target="/ppt/slides/slide2.xml" Id="R9c2c23fb051949bf" /><Relationship Type="http://schemas.openxmlformats.org/officeDocument/2006/relationships/slide" Target="/ppt/slides/slide3.xml" Id="R7acce94aae9a4d62" /><Relationship Type="http://schemas.openxmlformats.org/officeDocument/2006/relationships/slide" Target="/ppt/slides/slide4.xml" Id="R651fe7f566d145f0" /><Relationship Type="http://schemas.openxmlformats.org/officeDocument/2006/relationships/slide" Target="/ppt/slides/slide5.xml" Id="R047028c01a7d43d3" /><Relationship Type="http://schemas.openxmlformats.org/officeDocument/2006/relationships/slide" Target="/ppt/slides/slide6.xml" Id="R4577dd2ce85d4a4d" /><Relationship Type="http://schemas.openxmlformats.org/officeDocument/2006/relationships/slide" Target="/ppt/slides/slide7.xml" Id="R08aebc60853649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381c982894b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6cba9f3741de" /><Relationship Type="http://schemas.openxmlformats.org/officeDocument/2006/relationships/theme" Target="/ppt/slideMasters/theme/theme1.xml" Id="Rd2315d44d5fd4e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26cba9f3741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bee14ba32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2682344740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9734b4df9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485bbe9a542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581807801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9500a507e48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5f782980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