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ff0a10f9c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6fb0911aa474a"/>
  </p:sldMasterIdLst>
  <p:sldIdLst>
    <p:sldId xmlns:r="http://schemas.openxmlformats.org/officeDocument/2006/relationships" id="256" r:id="R0646db2fe2de421c"/>
    <p:sldId xmlns:r="http://schemas.openxmlformats.org/officeDocument/2006/relationships" id="257" r:id="R155640034a5f40c4"/>
    <p:sldId xmlns:r="http://schemas.openxmlformats.org/officeDocument/2006/relationships" id="258" r:id="Rf8f992fe54d94232"/>
    <p:sldId xmlns:r="http://schemas.openxmlformats.org/officeDocument/2006/relationships" id="259" r:id="Rfa456cde077446a1"/>
    <p:sldId xmlns:r="http://schemas.openxmlformats.org/officeDocument/2006/relationships" id="260" r:id="R3f99ec59d2b3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6fb0911aa474a" /><Relationship Type="http://schemas.openxmlformats.org/officeDocument/2006/relationships/slide" Target="/ppt/slides/slide1.xml" Id="R0646db2fe2de421c" /><Relationship Type="http://schemas.openxmlformats.org/officeDocument/2006/relationships/slide" Target="/ppt/slides/slide2.xml" Id="R155640034a5f40c4" /><Relationship Type="http://schemas.openxmlformats.org/officeDocument/2006/relationships/slide" Target="/ppt/slides/slide3.xml" Id="Rf8f992fe54d94232" /><Relationship Type="http://schemas.openxmlformats.org/officeDocument/2006/relationships/slide" Target="/ppt/slides/slide4.xml" Id="Rfa456cde077446a1" /><Relationship Type="http://schemas.openxmlformats.org/officeDocument/2006/relationships/slide" Target="/ppt/slides/slide5.xml" Id="R3f99ec59d2b3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266ee50fd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3c741e6974be8" /><Relationship Type="http://schemas.openxmlformats.org/officeDocument/2006/relationships/theme" Target="/ppt/slideMasters/theme/theme1.xml" Id="R22898ed08610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3c741e697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6b3b479f0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80329c9fa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142dbf8bf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e8c87664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c78a8112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EKEBERG OG KILLINGMO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OG KILLINGMO VEL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Vormeland, Myrvoldveien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