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da395ac2f245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69e7284f034466"/>
  </p:sldMasterIdLst>
  <p:sldIdLst>
    <p:sldId xmlns:r="http://schemas.openxmlformats.org/officeDocument/2006/relationships" id="256" r:id="R02625cd6242343df"/>
    <p:sldId xmlns:r="http://schemas.openxmlformats.org/officeDocument/2006/relationships" id="257" r:id="R5b28f80348514ffd"/>
    <p:sldId xmlns:r="http://schemas.openxmlformats.org/officeDocument/2006/relationships" id="258" r:id="R45218812c1504140"/>
    <p:sldId xmlns:r="http://schemas.openxmlformats.org/officeDocument/2006/relationships" id="259" r:id="R086a7130323941c4"/>
    <p:sldId xmlns:r="http://schemas.openxmlformats.org/officeDocument/2006/relationships" id="260" r:id="R43a2f73265f54f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69e7284f034466" /><Relationship Type="http://schemas.openxmlformats.org/officeDocument/2006/relationships/slide" Target="/ppt/slides/slide1.xml" Id="R02625cd6242343df" /><Relationship Type="http://schemas.openxmlformats.org/officeDocument/2006/relationships/slide" Target="/ppt/slides/slide2.xml" Id="R5b28f80348514ffd" /><Relationship Type="http://schemas.openxmlformats.org/officeDocument/2006/relationships/slide" Target="/ppt/slides/slide3.xml" Id="R45218812c1504140" /><Relationship Type="http://schemas.openxmlformats.org/officeDocument/2006/relationships/slide" Target="/ppt/slides/slide4.xml" Id="R086a7130323941c4" /><Relationship Type="http://schemas.openxmlformats.org/officeDocument/2006/relationships/slide" Target="/ppt/slides/slide5.xml" Id="R43a2f73265f54f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b613aa5b804d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3c5cd74034c57" /><Relationship Type="http://schemas.openxmlformats.org/officeDocument/2006/relationships/theme" Target="/ppt/slideMasters/theme/theme1.xml" Id="Rb8ac65febef04f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c3c5cd74034c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57183cf8d4c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2c5395e8540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7cefb06d34a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2037947614a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9ba6d43214e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ÅFJORD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ÅFJORD KOMMUNE ble etablert [år] og holder til i Åfjord.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Årnes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7170 Åfjord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postmottak@afjord.kommune.no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921 875 533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ÅFJORD KOMMUNE</a:t>
            </a:r>
          </a:p>
        </p:txBody>
      </p:sp>
    </p:spTree>
  </p:cSld>
  <p:clrMapOvr>
    <a:masterClrMapping xmlns:a="http://schemas.openxmlformats.org/drawingml/2006/main"/>
  </p:clrMapOvr>
</p:sld>
</file>