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c2197c7d9442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df5ebeb0234a4f"/>
  </p:sldMasterIdLst>
  <p:sldIdLst>
    <p:sldId xmlns:r="http://schemas.openxmlformats.org/officeDocument/2006/relationships" id="256" r:id="R9e9e99dc3f25491d"/>
    <p:sldId xmlns:r="http://schemas.openxmlformats.org/officeDocument/2006/relationships" id="257" r:id="R287fe14689ef46a6"/>
    <p:sldId xmlns:r="http://schemas.openxmlformats.org/officeDocument/2006/relationships" id="258" r:id="R3109edfd091546c8"/>
    <p:sldId xmlns:r="http://schemas.openxmlformats.org/officeDocument/2006/relationships" id="259" r:id="R5cdab825b52747d4"/>
    <p:sldId xmlns:r="http://schemas.openxmlformats.org/officeDocument/2006/relationships" id="260" r:id="R57c211e591544ecf"/>
    <p:sldId xmlns:r="http://schemas.openxmlformats.org/officeDocument/2006/relationships" id="261" r:id="R34dd8d9a043241b8"/>
    <p:sldId xmlns:r="http://schemas.openxmlformats.org/officeDocument/2006/relationships" id="262" r:id="R2bf153f5dddf40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df5ebeb0234a4f" /><Relationship Type="http://schemas.openxmlformats.org/officeDocument/2006/relationships/slide" Target="/ppt/slides/slide1.xml" Id="R9e9e99dc3f25491d" /><Relationship Type="http://schemas.openxmlformats.org/officeDocument/2006/relationships/slide" Target="/ppt/slides/slide2.xml" Id="R287fe14689ef46a6" /><Relationship Type="http://schemas.openxmlformats.org/officeDocument/2006/relationships/slide" Target="/ppt/slides/slide3.xml" Id="R3109edfd091546c8" /><Relationship Type="http://schemas.openxmlformats.org/officeDocument/2006/relationships/slide" Target="/ppt/slides/slide4.xml" Id="R5cdab825b52747d4" /><Relationship Type="http://schemas.openxmlformats.org/officeDocument/2006/relationships/slide" Target="/ppt/slides/slide5.xml" Id="R57c211e591544ecf" /><Relationship Type="http://schemas.openxmlformats.org/officeDocument/2006/relationships/slide" Target="/ppt/slides/slide6.xml" Id="R34dd8d9a043241b8" /><Relationship Type="http://schemas.openxmlformats.org/officeDocument/2006/relationships/slide" Target="/ppt/slides/slide7.xml" Id="R2bf153f5dddf40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3bd91205804e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7ac53b59e4182" /><Relationship Type="http://schemas.openxmlformats.org/officeDocument/2006/relationships/theme" Target="/ppt/slideMasters/theme/theme1.xml" Id="R951b49ca224a4b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77ac53b59e41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37da41d3144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6669062bd44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8832329d14d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a267c728d48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ca350af5f42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5676a10214f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310404fad40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KVIA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KVIA HOLDING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2 690 616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64 866 958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64 988 909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KVIA KRISTIN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Falkeveien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1357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921 876 599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KVIA HOLDING AS</a:t>
            </a:r>
          </a:p>
        </p:txBody>
      </p:sp>
    </p:spTree>
  </p:cSld>
  <p:clrMapOvr>
    <a:masterClrMapping xmlns:a="http://schemas.openxmlformats.org/drawingml/2006/main"/>
  </p:clrMapOvr>
</p:sld>
</file>