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1c00d77de345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5346aa85ef462c"/>
  </p:sldMasterIdLst>
  <p:sldIdLst>
    <p:sldId xmlns:r="http://schemas.openxmlformats.org/officeDocument/2006/relationships" id="256" r:id="Rfcadbc03a67d4dd6"/>
    <p:sldId xmlns:r="http://schemas.openxmlformats.org/officeDocument/2006/relationships" id="257" r:id="R4146db94b87b42a8"/>
    <p:sldId xmlns:r="http://schemas.openxmlformats.org/officeDocument/2006/relationships" id="258" r:id="Rce61439ae175484e"/>
    <p:sldId xmlns:r="http://schemas.openxmlformats.org/officeDocument/2006/relationships" id="259" r:id="Rfdc3421552c74bc0"/>
    <p:sldId xmlns:r="http://schemas.openxmlformats.org/officeDocument/2006/relationships" id="260" r:id="Re2b2356caa154fab"/>
    <p:sldId xmlns:r="http://schemas.openxmlformats.org/officeDocument/2006/relationships" id="261" r:id="Rc8ffbfad76ae4db9"/>
    <p:sldId xmlns:r="http://schemas.openxmlformats.org/officeDocument/2006/relationships" id="262" r:id="Rb7a26a455d2446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5346aa85ef462c" /><Relationship Type="http://schemas.openxmlformats.org/officeDocument/2006/relationships/slide" Target="/ppt/slides/slide1.xml" Id="Rfcadbc03a67d4dd6" /><Relationship Type="http://schemas.openxmlformats.org/officeDocument/2006/relationships/slide" Target="/ppt/slides/slide2.xml" Id="R4146db94b87b42a8" /><Relationship Type="http://schemas.openxmlformats.org/officeDocument/2006/relationships/slide" Target="/ppt/slides/slide3.xml" Id="Rce61439ae175484e" /><Relationship Type="http://schemas.openxmlformats.org/officeDocument/2006/relationships/slide" Target="/ppt/slides/slide4.xml" Id="Rfdc3421552c74bc0" /><Relationship Type="http://schemas.openxmlformats.org/officeDocument/2006/relationships/slide" Target="/ppt/slides/slide5.xml" Id="Re2b2356caa154fab" /><Relationship Type="http://schemas.openxmlformats.org/officeDocument/2006/relationships/slide" Target="/ppt/slides/slide6.xml" Id="Rc8ffbfad76ae4db9" /><Relationship Type="http://schemas.openxmlformats.org/officeDocument/2006/relationships/slide" Target="/ppt/slides/slide7.xml" Id="Rb7a26a455d2446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06edca35b44c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6752735234645" /><Relationship Type="http://schemas.openxmlformats.org/officeDocument/2006/relationships/theme" Target="/ppt/slideMasters/theme/theme1.xml" Id="Rfbde263f594a40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d67527352346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5cae5bd8c4c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b613f57c34e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fc30dce4c49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a1e1edba54b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201fb04b24f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49c7bbe9a40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ffa8f54be4a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 KVIA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KVIA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−153 912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5 263 312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107 626 983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108 550 336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KVIA BODIL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Melsheiveien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921 876 920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