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d85277c41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3c5b0cead4301"/>
  </p:sldMasterIdLst>
  <p:sldIdLst>
    <p:sldId xmlns:r="http://schemas.openxmlformats.org/officeDocument/2006/relationships" id="256" r:id="R7e1355bdf233440c"/>
    <p:sldId xmlns:r="http://schemas.openxmlformats.org/officeDocument/2006/relationships" id="257" r:id="R1eca0e9774ab459c"/>
    <p:sldId xmlns:r="http://schemas.openxmlformats.org/officeDocument/2006/relationships" id="258" r:id="R005408cb30094706"/>
    <p:sldId xmlns:r="http://schemas.openxmlformats.org/officeDocument/2006/relationships" id="259" r:id="Rdf10a2a8c5b04dd5"/>
    <p:sldId xmlns:r="http://schemas.openxmlformats.org/officeDocument/2006/relationships" id="260" r:id="R2c5aed5b625649c8"/>
    <p:sldId xmlns:r="http://schemas.openxmlformats.org/officeDocument/2006/relationships" id="261" r:id="R40a9c487c9c74c44"/>
    <p:sldId xmlns:r="http://schemas.openxmlformats.org/officeDocument/2006/relationships" id="262" r:id="Rc8e00b776b6e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3c5b0cead4301" /><Relationship Type="http://schemas.openxmlformats.org/officeDocument/2006/relationships/slide" Target="/ppt/slides/slide1.xml" Id="R7e1355bdf233440c" /><Relationship Type="http://schemas.openxmlformats.org/officeDocument/2006/relationships/slide" Target="/ppt/slides/slide2.xml" Id="R1eca0e9774ab459c" /><Relationship Type="http://schemas.openxmlformats.org/officeDocument/2006/relationships/slide" Target="/ppt/slides/slide3.xml" Id="R005408cb30094706" /><Relationship Type="http://schemas.openxmlformats.org/officeDocument/2006/relationships/slide" Target="/ppt/slides/slide4.xml" Id="Rdf10a2a8c5b04dd5" /><Relationship Type="http://schemas.openxmlformats.org/officeDocument/2006/relationships/slide" Target="/ppt/slides/slide5.xml" Id="R2c5aed5b625649c8" /><Relationship Type="http://schemas.openxmlformats.org/officeDocument/2006/relationships/slide" Target="/ppt/slides/slide6.xml" Id="R40a9c487c9c74c44" /><Relationship Type="http://schemas.openxmlformats.org/officeDocument/2006/relationships/slide" Target="/ppt/slides/slide7.xml" Id="Rc8e00b776b6e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ab49a7c27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7baa9a10415a" /><Relationship Type="http://schemas.openxmlformats.org/officeDocument/2006/relationships/theme" Target="/ppt/slideMasters/theme/theme1.xml" Id="Rb85e8788044b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07baa9a10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6d60bb4b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1804fd0e7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3d793585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bccfb5926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fb745c447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38dce39c6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f9f6a0aec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AKOFFSUIT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AKOFFSUIT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300 353 489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502 701 502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HEIBERG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921 888 007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AKOFFSUIT HOLDING AS</a:t>
            </a:r>
          </a:p>
        </p:txBody>
      </p:sp>
    </p:spTree>
  </p:cSld>
  <p:clrMapOvr>
    <a:masterClrMapping xmlns:a="http://schemas.openxmlformats.org/drawingml/2006/main"/>
  </p:clrMapOvr>
</p:sld>
</file>